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0" r:id="rId5"/>
    <p:sldId id="267" r:id="rId6"/>
    <p:sldId id="268" r:id="rId7"/>
    <p:sldId id="270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6" autoAdjust="0"/>
  </p:normalViewPr>
  <p:slideViewPr>
    <p:cSldViewPr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267200"/>
            <a:ext cx="10515598" cy="1158446"/>
          </a:xfrm>
        </p:spPr>
        <p:txBody>
          <a:bodyPr/>
          <a:lstStyle/>
          <a:p>
            <a:r>
              <a:rPr lang="en-US" dirty="0" smtClean="0"/>
              <a:t>FBLA Judging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10515600" cy="5181600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 smtClean="0"/>
              <a:t>Why Would I Want to Judge FBLA?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Service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396557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Enjoyable community service project</a:t>
            </a:r>
            <a:endParaRPr lang="en-US" sz="2800" dirty="0"/>
          </a:p>
          <a:p>
            <a:r>
              <a:rPr lang="en-US" sz="2800" dirty="0" smtClean="0"/>
              <a:t>You get to meet new teenagers</a:t>
            </a:r>
            <a:endParaRPr lang="en-US" sz="2800" dirty="0"/>
          </a:p>
          <a:p>
            <a:r>
              <a:rPr lang="en-US" sz="2800" dirty="0" smtClean="0"/>
              <a:t>Not a difficult community service project </a:t>
            </a:r>
          </a:p>
          <a:p>
            <a:r>
              <a:rPr lang="en-US" sz="2800" dirty="0" smtClean="0"/>
              <a:t>There is a wide range of different events to possibly judge.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92" y="1825625"/>
            <a:ext cx="5334000" cy="3965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0589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Public Relations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6289183" y="1764406"/>
            <a:ext cx="5029200" cy="3950594"/>
          </a:xfrm>
        </p:spPr>
        <p:txBody>
          <a:bodyPr>
            <a:noAutofit/>
          </a:bodyPr>
          <a:lstStyle/>
          <a:p>
            <a:r>
              <a:rPr lang="en-US" sz="3200" dirty="0" smtClean="0"/>
              <a:t>Helps you and the company you work for show you care about the community</a:t>
            </a:r>
          </a:p>
          <a:p>
            <a:r>
              <a:rPr lang="en-US" sz="3200" dirty="0" smtClean="0"/>
              <a:t>The people you meet could be new costumers</a:t>
            </a:r>
          </a:p>
          <a:p>
            <a:r>
              <a:rPr lang="en-US" sz="3200" dirty="0" smtClean="0"/>
              <a:t>Build connections to the education 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24" y="1764406"/>
            <a:ext cx="5212877" cy="395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602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643944" y="1752600"/>
            <a:ext cx="5029200" cy="4351338"/>
          </a:xfrm>
        </p:spPr>
        <p:txBody>
          <a:bodyPr>
            <a:noAutofit/>
          </a:bodyPr>
          <a:lstStyle/>
          <a:p>
            <a:r>
              <a:rPr lang="en-US" sz="3400" dirty="0" smtClean="0"/>
              <a:t>You may get to travel to somewhere you have never been to before</a:t>
            </a:r>
          </a:p>
          <a:p>
            <a:r>
              <a:rPr lang="en-US" sz="3400" dirty="0" smtClean="0"/>
              <a:t>Lunch will be paid for</a:t>
            </a:r>
          </a:p>
          <a:p>
            <a:r>
              <a:rPr lang="en-US" sz="3400" dirty="0" smtClean="0"/>
              <a:t>Lots of the time spent in California will be spent as a vacation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2600"/>
            <a:ext cx="5257800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065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Teenage Employees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6289183" y="1764406"/>
            <a:ext cx="5029200" cy="402679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You may be looking to hire a teenage employee</a:t>
            </a:r>
          </a:p>
          <a:p>
            <a:r>
              <a:rPr lang="en-US" sz="3600" dirty="0" smtClean="0"/>
              <a:t>It is the perfect time to see if a teenager would take the job seriously or not.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24" y="1777284"/>
            <a:ext cx="5212877" cy="4013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20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6019800" y="1742941"/>
            <a:ext cx="5029200" cy="402679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You may learn something new and valuable</a:t>
            </a:r>
          </a:p>
          <a:p>
            <a:r>
              <a:rPr lang="en-US" sz="4000" dirty="0" smtClean="0"/>
              <a:t>What you learn could be used for your own company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42941"/>
            <a:ext cx="4191000" cy="4048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322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Model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643944" y="1752600"/>
            <a:ext cx="5833056" cy="4114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You get a chance to be a positive role model specifically towards teenagers</a:t>
            </a:r>
          </a:p>
          <a:p>
            <a:r>
              <a:rPr lang="en-US" sz="2800" dirty="0" smtClean="0"/>
              <a:t>You also can affect the business world in the near future</a:t>
            </a:r>
          </a:p>
          <a:p>
            <a:r>
              <a:rPr lang="en-US" sz="2800" dirty="0" smtClean="0"/>
              <a:t>Provide your own perspective</a:t>
            </a:r>
          </a:p>
          <a:p>
            <a:r>
              <a:rPr lang="en-US" sz="2800" dirty="0"/>
              <a:t>Give constructive criticism</a:t>
            </a:r>
            <a:endParaRPr lang="en-US" sz="2800" dirty="0" smtClean="0"/>
          </a:p>
          <a:p>
            <a:r>
              <a:rPr lang="en-US" sz="2800" dirty="0" smtClean="0"/>
              <a:t>Help students improve upon themselves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" b="11914"/>
          <a:stretch/>
        </p:blipFill>
        <p:spPr>
          <a:xfrm>
            <a:off x="6781800" y="1752600"/>
            <a:ext cx="4806436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85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office city sketch presentation background (widescreen)</Template>
  <TotalTime>152</TotalTime>
  <Words>190</Words>
  <Application>Microsoft Office PowerPoint</Application>
  <PresentationFormat>Widescreen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Schoolbook</vt:lpstr>
      <vt:lpstr>CITY SKETCH 16X9</vt:lpstr>
      <vt:lpstr>FBLA Judging</vt:lpstr>
      <vt:lpstr>Why Would I Want to Judge FBLA?</vt:lpstr>
      <vt:lpstr>Community Service Credits</vt:lpstr>
      <vt:lpstr>Good Public Relations</vt:lpstr>
      <vt:lpstr>Travel</vt:lpstr>
      <vt:lpstr>Teenage Employees</vt:lpstr>
      <vt:lpstr>Learning</vt:lpstr>
      <vt:lpstr>Role Model</vt:lpstr>
    </vt:vector>
  </TitlesOfParts>
  <Company>Northwestern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FBLA Judging</dc:title>
  <dc:creator>Miranda Thorson</dc:creator>
  <cp:lastModifiedBy>Miranda Thorson</cp:lastModifiedBy>
  <cp:revision>15</cp:revision>
  <dcterms:created xsi:type="dcterms:W3CDTF">2017-03-12T04:43:17Z</dcterms:created>
  <dcterms:modified xsi:type="dcterms:W3CDTF">2017-03-13T19:59:28Z</dcterms:modified>
</cp:coreProperties>
</file>