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67" r:id="rId3"/>
    <p:sldId id="285" r:id="rId4"/>
    <p:sldId id="278" r:id="rId5"/>
    <p:sldId id="274" r:id="rId6"/>
    <p:sldId id="272" r:id="rId7"/>
    <p:sldId id="276" r:id="rId8"/>
    <p:sldId id="277" r:id="rId9"/>
    <p:sldId id="280" r:id="rId10"/>
    <p:sldId id="279" r:id="rId11"/>
    <p:sldId id="282" r:id="rId12"/>
    <p:sldId id="284" r:id="rId13"/>
    <p:sldId id="286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2253" autoAdjust="0"/>
  </p:normalViewPr>
  <p:slideViewPr>
    <p:cSldViewPr snapToGrid="0">
      <p:cViewPr varScale="1">
        <p:scale>
          <a:sx n="71" d="100"/>
          <a:sy n="71" d="100"/>
        </p:scale>
        <p:origin x="492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6EF42-4CA1-472A-92F2-BCA95626635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61DF3B-3511-4338-B8C9-51D384838DDF}">
      <dgm:prSet/>
      <dgm:spPr/>
      <dgm:t>
        <a:bodyPr/>
        <a:lstStyle/>
        <a:p>
          <a:pPr rtl="0"/>
          <a:r>
            <a:rPr lang="en-US" baseline="0" dirty="0" smtClean="0"/>
            <a:t>Judging Opportunities at FBLA Competitions</a:t>
          </a:r>
          <a:endParaRPr lang="en-US" dirty="0"/>
        </a:p>
      </dgm:t>
    </dgm:pt>
    <dgm:pt modelId="{4572629D-965E-4C6F-B100-290796F89FD1}" type="parTrans" cxnId="{A1BD718B-6676-4C5A-9444-6CC883C33E9B}">
      <dgm:prSet/>
      <dgm:spPr/>
      <dgm:t>
        <a:bodyPr/>
        <a:lstStyle/>
        <a:p>
          <a:endParaRPr lang="en-US"/>
        </a:p>
      </dgm:t>
    </dgm:pt>
    <dgm:pt modelId="{B448ADD4-E926-4681-9CCD-0AD187457369}" type="sibTrans" cxnId="{A1BD718B-6676-4C5A-9444-6CC883C33E9B}">
      <dgm:prSet/>
      <dgm:spPr/>
      <dgm:t>
        <a:bodyPr/>
        <a:lstStyle/>
        <a:p>
          <a:endParaRPr lang="en-US"/>
        </a:p>
      </dgm:t>
    </dgm:pt>
    <dgm:pt modelId="{B32A815C-8F63-472E-BB89-EA9C7DF958FE}" type="pres">
      <dgm:prSet presAssocID="{3516EF42-4CA1-472A-92F2-BCA9562663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E0DB67-F5E0-4D2E-8C9D-F74FA46BCECD}" type="pres">
      <dgm:prSet presAssocID="{8B61DF3B-3511-4338-B8C9-51D384838D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9F5C01-6A3C-4B51-A444-4912EFB237E8}" type="presOf" srcId="{8B61DF3B-3511-4338-B8C9-51D384838DDF}" destId="{80E0DB67-F5E0-4D2E-8C9D-F74FA46BCECD}" srcOrd="0" destOrd="0" presId="urn:microsoft.com/office/officeart/2005/8/layout/vList2"/>
    <dgm:cxn modelId="{A1BD718B-6676-4C5A-9444-6CC883C33E9B}" srcId="{3516EF42-4CA1-472A-92F2-BCA956266358}" destId="{8B61DF3B-3511-4338-B8C9-51D384838DDF}" srcOrd="0" destOrd="0" parTransId="{4572629D-965E-4C6F-B100-290796F89FD1}" sibTransId="{B448ADD4-E926-4681-9CCD-0AD187457369}"/>
    <dgm:cxn modelId="{E1767775-8B24-4B2A-8A3E-A41E6B7CDE8E}" type="presOf" srcId="{3516EF42-4CA1-472A-92F2-BCA956266358}" destId="{B32A815C-8F63-472E-BB89-EA9C7DF958FE}" srcOrd="0" destOrd="0" presId="urn:microsoft.com/office/officeart/2005/8/layout/vList2"/>
    <dgm:cxn modelId="{8F6D72E9-C5FD-42DF-9E9A-FD03451645EB}" type="presParOf" srcId="{B32A815C-8F63-472E-BB89-EA9C7DF958FE}" destId="{80E0DB67-F5E0-4D2E-8C9D-F74FA46BCE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DE9B08-8BDC-4A9B-B975-722EDA62219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1B9AE2C-2769-451D-BB40-C9B2842529D7}">
      <dgm:prSet/>
      <dgm:spPr/>
      <dgm:t>
        <a:bodyPr/>
        <a:lstStyle/>
        <a:p>
          <a:pPr algn="ctr" rtl="0"/>
          <a:r>
            <a:rPr lang="en-US" baseline="0" dirty="0" smtClean="0"/>
            <a:t>Professional Benefits of FBLA Judging</a:t>
          </a:r>
          <a:endParaRPr lang="en-US" dirty="0"/>
        </a:p>
      </dgm:t>
    </dgm:pt>
    <dgm:pt modelId="{632FBDDA-F0FB-4CA2-9CDC-5A680BD9425A}" type="parTrans" cxnId="{ED56ACDA-EDEF-4CFF-B34E-CA4A567CC3FA}">
      <dgm:prSet/>
      <dgm:spPr/>
      <dgm:t>
        <a:bodyPr/>
        <a:lstStyle/>
        <a:p>
          <a:endParaRPr lang="en-US"/>
        </a:p>
      </dgm:t>
    </dgm:pt>
    <dgm:pt modelId="{302AABF0-5429-424C-9FB6-12F9D1C3DBCA}" type="sibTrans" cxnId="{ED56ACDA-EDEF-4CFF-B34E-CA4A567CC3FA}">
      <dgm:prSet/>
      <dgm:spPr/>
      <dgm:t>
        <a:bodyPr/>
        <a:lstStyle/>
        <a:p>
          <a:endParaRPr lang="en-US"/>
        </a:p>
      </dgm:t>
    </dgm:pt>
    <dgm:pt modelId="{D0B7B59E-70CE-4FCB-AA32-D095232C4788}" type="pres">
      <dgm:prSet presAssocID="{90DE9B08-8BDC-4A9B-B975-722EDA6221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031AC5-2A7E-4556-953E-227B6A0EA8BF}" type="pres">
      <dgm:prSet presAssocID="{D1B9AE2C-2769-451D-BB40-C9B2842529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926A72-E508-44E3-9069-F6D96EE5E46A}" type="presOf" srcId="{D1B9AE2C-2769-451D-BB40-C9B2842529D7}" destId="{B3031AC5-2A7E-4556-953E-227B6A0EA8BF}" srcOrd="0" destOrd="0" presId="urn:microsoft.com/office/officeart/2005/8/layout/vList2"/>
    <dgm:cxn modelId="{8E077E52-5BBC-447F-A8A4-E91F9CAE2229}" type="presOf" srcId="{90DE9B08-8BDC-4A9B-B975-722EDA622196}" destId="{D0B7B59E-70CE-4FCB-AA32-D095232C4788}" srcOrd="0" destOrd="0" presId="urn:microsoft.com/office/officeart/2005/8/layout/vList2"/>
    <dgm:cxn modelId="{ED56ACDA-EDEF-4CFF-B34E-CA4A567CC3FA}" srcId="{90DE9B08-8BDC-4A9B-B975-722EDA622196}" destId="{D1B9AE2C-2769-451D-BB40-C9B2842529D7}" srcOrd="0" destOrd="0" parTransId="{632FBDDA-F0FB-4CA2-9CDC-5A680BD9425A}" sibTransId="{302AABF0-5429-424C-9FB6-12F9D1C3DBCA}"/>
    <dgm:cxn modelId="{5E4D6353-1CCB-4D6A-97B4-F53C9172B092}" type="presParOf" srcId="{D0B7B59E-70CE-4FCB-AA32-D095232C4788}" destId="{B3031AC5-2A7E-4556-953E-227B6A0EA8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0ECB94E-1390-4AF4-9032-2AED8C230A6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72EC096-4D52-4982-AA6F-D0005EFC3CAD}">
      <dgm:prSet/>
      <dgm:spPr/>
      <dgm:t>
        <a:bodyPr/>
        <a:lstStyle/>
        <a:p>
          <a:pPr algn="ctr" rtl="0"/>
          <a:r>
            <a:rPr lang="en-US" baseline="0" dirty="0" smtClean="0"/>
            <a:t>How To Become a Judge</a:t>
          </a:r>
          <a:endParaRPr lang="en-US" dirty="0"/>
        </a:p>
      </dgm:t>
    </dgm:pt>
    <dgm:pt modelId="{320C1006-31A0-4E98-B4ED-A09A5C7690FF}" type="parTrans" cxnId="{EE41424C-17AA-49D4-9C0B-655AFA88C073}">
      <dgm:prSet/>
      <dgm:spPr/>
      <dgm:t>
        <a:bodyPr/>
        <a:lstStyle/>
        <a:p>
          <a:endParaRPr lang="en-US"/>
        </a:p>
      </dgm:t>
    </dgm:pt>
    <dgm:pt modelId="{930AA827-449C-4B65-9854-D8A2CE5DA1EF}" type="sibTrans" cxnId="{EE41424C-17AA-49D4-9C0B-655AFA88C073}">
      <dgm:prSet/>
      <dgm:spPr/>
      <dgm:t>
        <a:bodyPr/>
        <a:lstStyle/>
        <a:p>
          <a:endParaRPr lang="en-US"/>
        </a:p>
      </dgm:t>
    </dgm:pt>
    <dgm:pt modelId="{D17E2280-65F3-4D95-9BF0-3AF3260D11D4}" type="pres">
      <dgm:prSet presAssocID="{A0ECB94E-1390-4AF4-9032-2AED8C230A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9C5DD2-1C2B-42E9-B9D0-4D11918D9D70}" type="pres">
      <dgm:prSet presAssocID="{D72EC096-4D52-4982-AA6F-D0005EFC3CA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41424C-17AA-49D4-9C0B-655AFA88C073}" srcId="{A0ECB94E-1390-4AF4-9032-2AED8C230A64}" destId="{D72EC096-4D52-4982-AA6F-D0005EFC3CAD}" srcOrd="0" destOrd="0" parTransId="{320C1006-31A0-4E98-B4ED-A09A5C7690FF}" sibTransId="{930AA827-449C-4B65-9854-D8A2CE5DA1EF}"/>
    <dgm:cxn modelId="{88EF7B7A-3A96-4F06-8DED-414779FE0D73}" type="presOf" srcId="{A0ECB94E-1390-4AF4-9032-2AED8C230A64}" destId="{D17E2280-65F3-4D95-9BF0-3AF3260D11D4}" srcOrd="0" destOrd="0" presId="urn:microsoft.com/office/officeart/2005/8/layout/vList2"/>
    <dgm:cxn modelId="{CC978104-BB23-421C-AE3D-98FB4B644046}" type="presOf" srcId="{D72EC096-4D52-4982-AA6F-D0005EFC3CAD}" destId="{529C5DD2-1C2B-42E9-B9D0-4D11918D9D70}" srcOrd="0" destOrd="0" presId="urn:microsoft.com/office/officeart/2005/8/layout/vList2"/>
    <dgm:cxn modelId="{CBEFB792-B334-4F4B-994A-E68F463A9FFE}" type="presParOf" srcId="{D17E2280-65F3-4D95-9BF0-3AF3260D11D4}" destId="{529C5DD2-1C2B-42E9-B9D0-4D11918D9D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31CBD7-7696-4768-881A-DA963461DD4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892359-D091-4C82-B117-15919F38BD89}">
      <dgm:prSet/>
      <dgm:spPr/>
      <dgm:t>
        <a:bodyPr/>
        <a:lstStyle/>
        <a:p>
          <a:pPr rtl="0"/>
          <a:r>
            <a:rPr lang="en-US" baseline="0" dirty="0" smtClean="0"/>
            <a:t>Thank you for considering to participate as a judge for an FBLA competition. This is a tremendous opportunity to influence the young business professionals of today.</a:t>
          </a:r>
          <a:endParaRPr lang="en-US" dirty="0"/>
        </a:p>
      </dgm:t>
    </dgm:pt>
    <dgm:pt modelId="{74DCCAC9-7200-44D6-875F-348BD43E709F}" type="parTrans" cxnId="{3ACE0CAD-0892-44AD-B7C2-DFA57D8B4614}">
      <dgm:prSet/>
      <dgm:spPr/>
      <dgm:t>
        <a:bodyPr/>
        <a:lstStyle/>
        <a:p>
          <a:endParaRPr lang="en-US"/>
        </a:p>
      </dgm:t>
    </dgm:pt>
    <dgm:pt modelId="{14578641-022E-44D3-95DD-AF32E5B90554}" type="sibTrans" cxnId="{3ACE0CAD-0892-44AD-B7C2-DFA57D8B4614}">
      <dgm:prSet/>
      <dgm:spPr/>
      <dgm:t>
        <a:bodyPr/>
        <a:lstStyle/>
        <a:p>
          <a:endParaRPr lang="en-US"/>
        </a:p>
      </dgm:t>
    </dgm:pt>
    <dgm:pt modelId="{30C75E65-DCD5-43EF-980B-AE8274C6C955}" type="pres">
      <dgm:prSet presAssocID="{3B31CBD7-7696-4768-881A-DA963461DD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12EB6-4CE4-4686-BC40-D87F4A90F7C4}" type="pres">
      <dgm:prSet presAssocID="{86892359-D091-4C82-B117-15919F38BD89}" presName="parentText" presStyleLbl="node1" presStyleIdx="0" presStyleCnt="1" custLinFactNeighborX="-18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CE0CAD-0892-44AD-B7C2-DFA57D8B4614}" srcId="{3B31CBD7-7696-4768-881A-DA963461DD42}" destId="{86892359-D091-4C82-B117-15919F38BD89}" srcOrd="0" destOrd="0" parTransId="{74DCCAC9-7200-44D6-875F-348BD43E709F}" sibTransId="{14578641-022E-44D3-95DD-AF32E5B90554}"/>
    <dgm:cxn modelId="{2D1B3EAA-9C9C-465B-A9F5-E5F2F8BB7A50}" type="presOf" srcId="{86892359-D091-4C82-B117-15919F38BD89}" destId="{25612EB6-4CE4-4686-BC40-D87F4A90F7C4}" srcOrd="0" destOrd="0" presId="urn:microsoft.com/office/officeart/2005/8/layout/vList2"/>
    <dgm:cxn modelId="{62287A8A-8E27-4CAD-9B79-A39355E1B02F}" type="presOf" srcId="{3B31CBD7-7696-4768-881A-DA963461DD42}" destId="{30C75E65-DCD5-43EF-980B-AE8274C6C955}" srcOrd="0" destOrd="0" presId="urn:microsoft.com/office/officeart/2005/8/layout/vList2"/>
    <dgm:cxn modelId="{600661E1-D6D7-4C7C-8DD7-B745FDF4D642}" type="presParOf" srcId="{30C75E65-DCD5-43EF-980B-AE8274C6C955}" destId="{25612EB6-4CE4-4686-BC40-D87F4A90F7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D300F2-BD7A-4955-9FD0-CC04A7CDC3C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BEF4A1-0F72-47FA-A4D2-17D0BFE44A04}">
      <dgm:prSet/>
      <dgm:spPr/>
      <dgm:t>
        <a:bodyPr/>
        <a:lstStyle/>
        <a:p>
          <a:pPr algn="ctr" rtl="0"/>
          <a:r>
            <a:rPr lang="en-US" dirty="0" smtClean="0"/>
            <a:t>Sources</a:t>
          </a:r>
          <a:endParaRPr lang="en-US" dirty="0"/>
        </a:p>
      </dgm:t>
    </dgm:pt>
    <dgm:pt modelId="{2442DF35-28B7-4DC8-8C5D-A8C9ACC1BE58}" type="parTrans" cxnId="{F56C0F72-EC47-422A-A9DF-80BE8D0AE1E5}">
      <dgm:prSet/>
      <dgm:spPr/>
      <dgm:t>
        <a:bodyPr/>
        <a:lstStyle/>
        <a:p>
          <a:endParaRPr lang="en-US"/>
        </a:p>
      </dgm:t>
    </dgm:pt>
    <dgm:pt modelId="{86BB523F-A52F-49AE-9DFB-BE7499453C0A}" type="sibTrans" cxnId="{F56C0F72-EC47-422A-A9DF-80BE8D0AE1E5}">
      <dgm:prSet/>
      <dgm:spPr/>
      <dgm:t>
        <a:bodyPr/>
        <a:lstStyle/>
        <a:p>
          <a:endParaRPr lang="en-US"/>
        </a:p>
      </dgm:t>
    </dgm:pt>
    <dgm:pt modelId="{52C4D8B3-D4BF-40A4-A8D2-65EE9F8F7744}" type="pres">
      <dgm:prSet presAssocID="{98D300F2-BD7A-4955-9FD0-CC04A7CDC3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D2DFCD-581C-48DB-BF84-2191B5B6A95E}" type="pres">
      <dgm:prSet presAssocID="{77BEF4A1-0F72-47FA-A4D2-17D0BFE44A0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1EE403-023B-4F57-A944-FAEDE527955D}" type="presOf" srcId="{98D300F2-BD7A-4955-9FD0-CC04A7CDC3C5}" destId="{52C4D8B3-D4BF-40A4-A8D2-65EE9F8F7744}" srcOrd="0" destOrd="0" presId="urn:microsoft.com/office/officeart/2005/8/layout/vList2"/>
    <dgm:cxn modelId="{2F3B1C1B-BE53-4AF8-B4FB-F3DE4D852A2D}" type="presOf" srcId="{77BEF4A1-0F72-47FA-A4D2-17D0BFE44A04}" destId="{B9D2DFCD-581C-48DB-BF84-2191B5B6A95E}" srcOrd="0" destOrd="0" presId="urn:microsoft.com/office/officeart/2005/8/layout/vList2"/>
    <dgm:cxn modelId="{F56C0F72-EC47-422A-A9DF-80BE8D0AE1E5}" srcId="{98D300F2-BD7A-4955-9FD0-CC04A7CDC3C5}" destId="{77BEF4A1-0F72-47FA-A4D2-17D0BFE44A04}" srcOrd="0" destOrd="0" parTransId="{2442DF35-28B7-4DC8-8C5D-A8C9ACC1BE58}" sibTransId="{86BB523F-A52F-49AE-9DFB-BE7499453C0A}"/>
    <dgm:cxn modelId="{4CE7CBCA-A5A3-4E71-AEDD-237E67E59920}" type="presParOf" srcId="{52C4D8B3-D4BF-40A4-A8D2-65EE9F8F7744}" destId="{B9D2DFCD-581C-48DB-BF84-2191B5B6A9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F66101-21CC-49D1-9C37-F5816823A5E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307D5E-9D21-4C11-96C0-B1E73509A228}">
      <dgm:prSet/>
      <dgm:spPr/>
      <dgm:t>
        <a:bodyPr/>
        <a:lstStyle/>
        <a:p>
          <a:pPr algn="ctr" rtl="0"/>
          <a:r>
            <a:rPr lang="en-US" baseline="0" dirty="0" smtClean="0"/>
            <a:t>Judging at FBLA Competitions</a:t>
          </a:r>
          <a:endParaRPr lang="en-US" dirty="0"/>
        </a:p>
      </dgm:t>
    </dgm:pt>
    <dgm:pt modelId="{BF3F3483-B82C-45F9-B763-F486A110C02E}" type="parTrans" cxnId="{17C9558F-D5D5-404F-A317-B8E0E7EE11C7}">
      <dgm:prSet/>
      <dgm:spPr/>
      <dgm:t>
        <a:bodyPr/>
        <a:lstStyle/>
        <a:p>
          <a:endParaRPr lang="en-US"/>
        </a:p>
      </dgm:t>
    </dgm:pt>
    <dgm:pt modelId="{D678C392-609B-4F5D-9DD5-72E72E1A8946}" type="sibTrans" cxnId="{17C9558F-D5D5-404F-A317-B8E0E7EE11C7}">
      <dgm:prSet/>
      <dgm:spPr/>
      <dgm:t>
        <a:bodyPr/>
        <a:lstStyle/>
        <a:p>
          <a:endParaRPr lang="en-US"/>
        </a:p>
      </dgm:t>
    </dgm:pt>
    <dgm:pt modelId="{343D93A9-F939-4D8D-84DF-A70777D45063}" type="pres">
      <dgm:prSet presAssocID="{57F66101-21CC-49D1-9C37-F5816823A5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92C308-44DA-4EBC-BF47-9A1B4C001AE1}" type="pres">
      <dgm:prSet presAssocID="{2A307D5E-9D21-4C11-96C0-B1E73509A22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7A2B1C-DE39-4C51-AFE7-B1D860306975}" type="presOf" srcId="{2A307D5E-9D21-4C11-96C0-B1E73509A228}" destId="{4092C308-44DA-4EBC-BF47-9A1B4C001AE1}" srcOrd="0" destOrd="0" presId="urn:microsoft.com/office/officeart/2005/8/layout/vList2"/>
    <dgm:cxn modelId="{4A1B4FAE-9E12-4F81-AAA6-01C6165EC22B}" type="presOf" srcId="{57F66101-21CC-49D1-9C37-F5816823A5ED}" destId="{343D93A9-F939-4D8D-84DF-A70777D45063}" srcOrd="0" destOrd="0" presId="urn:microsoft.com/office/officeart/2005/8/layout/vList2"/>
    <dgm:cxn modelId="{17C9558F-D5D5-404F-A317-B8E0E7EE11C7}" srcId="{57F66101-21CC-49D1-9C37-F5816823A5ED}" destId="{2A307D5E-9D21-4C11-96C0-B1E73509A228}" srcOrd="0" destOrd="0" parTransId="{BF3F3483-B82C-45F9-B763-F486A110C02E}" sibTransId="{D678C392-609B-4F5D-9DD5-72E72E1A8946}"/>
    <dgm:cxn modelId="{309F320F-83D0-44BC-A6A9-E592D7B3D752}" type="presParOf" srcId="{343D93A9-F939-4D8D-84DF-A70777D45063}" destId="{4092C308-44DA-4EBC-BF47-9A1B4C001A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1DBFD0-5E51-4BE9-811C-6C190363FE3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D23095-EA67-4734-99ED-E566F9188C28}">
      <dgm:prSet/>
      <dgm:spPr/>
      <dgm:t>
        <a:bodyPr/>
        <a:lstStyle/>
        <a:p>
          <a:pPr algn="ctr" rtl="0"/>
          <a:r>
            <a:rPr lang="en-US" baseline="0" dirty="0" smtClean="0"/>
            <a:t>What Judging Consists Of </a:t>
          </a:r>
          <a:endParaRPr lang="en-US" dirty="0"/>
        </a:p>
      </dgm:t>
    </dgm:pt>
    <dgm:pt modelId="{8E53E3F7-FE64-4FDD-968E-B7E9749C625E}" type="parTrans" cxnId="{A733825C-5509-40E8-8D39-E736F9A05654}">
      <dgm:prSet/>
      <dgm:spPr/>
      <dgm:t>
        <a:bodyPr/>
        <a:lstStyle/>
        <a:p>
          <a:endParaRPr lang="en-US"/>
        </a:p>
      </dgm:t>
    </dgm:pt>
    <dgm:pt modelId="{127BFE12-93AC-499D-8178-BC734D276A11}" type="sibTrans" cxnId="{A733825C-5509-40E8-8D39-E736F9A05654}">
      <dgm:prSet/>
      <dgm:spPr/>
      <dgm:t>
        <a:bodyPr/>
        <a:lstStyle/>
        <a:p>
          <a:endParaRPr lang="en-US"/>
        </a:p>
      </dgm:t>
    </dgm:pt>
    <dgm:pt modelId="{504E9271-E545-436B-BA6B-1D278A8FC539}" type="pres">
      <dgm:prSet presAssocID="{C81DBFD0-5E51-4BE9-811C-6C190363FE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E9A0FD-9050-4E05-B865-3DEF727E47A1}" type="pres">
      <dgm:prSet presAssocID="{49D23095-EA67-4734-99ED-E566F9188C2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4B5B12-F904-4422-AAD9-3D38CC5B5768}" type="presOf" srcId="{49D23095-EA67-4734-99ED-E566F9188C28}" destId="{80E9A0FD-9050-4E05-B865-3DEF727E47A1}" srcOrd="0" destOrd="0" presId="urn:microsoft.com/office/officeart/2005/8/layout/vList2"/>
    <dgm:cxn modelId="{3091DBD3-C715-497F-A89F-0850D0507CEB}" type="presOf" srcId="{C81DBFD0-5E51-4BE9-811C-6C190363FE39}" destId="{504E9271-E545-436B-BA6B-1D278A8FC539}" srcOrd="0" destOrd="0" presId="urn:microsoft.com/office/officeart/2005/8/layout/vList2"/>
    <dgm:cxn modelId="{A733825C-5509-40E8-8D39-E736F9A05654}" srcId="{C81DBFD0-5E51-4BE9-811C-6C190363FE39}" destId="{49D23095-EA67-4734-99ED-E566F9188C28}" srcOrd="0" destOrd="0" parTransId="{8E53E3F7-FE64-4FDD-968E-B7E9749C625E}" sibTransId="{127BFE12-93AC-499D-8178-BC734D276A11}"/>
    <dgm:cxn modelId="{136358E6-1885-4187-A701-52DC3D938D64}" type="presParOf" srcId="{504E9271-E545-436B-BA6B-1D278A8FC539}" destId="{80E9A0FD-9050-4E05-B865-3DEF727E47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29E60B-F282-4D6A-9EDC-C50E97A9086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6F5230-59C6-485B-8FB0-2F02ACC31DCE}">
      <dgm:prSet/>
      <dgm:spPr/>
      <dgm:t>
        <a:bodyPr/>
        <a:lstStyle/>
        <a:p>
          <a:pPr algn="ctr" rtl="0"/>
          <a:r>
            <a:rPr lang="en-US" baseline="0" dirty="0" smtClean="0"/>
            <a:t>Qualifications For FBLA Judges</a:t>
          </a:r>
          <a:endParaRPr lang="en-US" dirty="0"/>
        </a:p>
      </dgm:t>
    </dgm:pt>
    <dgm:pt modelId="{0CF2EBFA-1D41-42D2-974C-4F2DC5B4F5A2}" type="parTrans" cxnId="{F820D0D4-0988-4609-AC98-D0B6A9C58CA2}">
      <dgm:prSet/>
      <dgm:spPr/>
      <dgm:t>
        <a:bodyPr/>
        <a:lstStyle/>
        <a:p>
          <a:endParaRPr lang="en-US"/>
        </a:p>
      </dgm:t>
    </dgm:pt>
    <dgm:pt modelId="{7F1B241A-FEB6-4B53-BD0D-C997BAE2D78B}" type="sibTrans" cxnId="{F820D0D4-0988-4609-AC98-D0B6A9C58CA2}">
      <dgm:prSet/>
      <dgm:spPr/>
      <dgm:t>
        <a:bodyPr/>
        <a:lstStyle/>
        <a:p>
          <a:endParaRPr lang="en-US"/>
        </a:p>
      </dgm:t>
    </dgm:pt>
    <dgm:pt modelId="{71F25656-53C8-48B9-A8E1-2A6205F9E3BD}" type="pres">
      <dgm:prSet presAssocID="{9729E60B-F282-4D6A-9EDC-C50E97A908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CE5A7A-808B-441D-BDA6-13543AF53678}" type="pres">
      <dgm:prSet presAssocID="{F96F5230-59C6-485B-8FB0-2F02ACC31D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E5F32E-4A63-429B-9869-5501A31611DB}" type="presOf" srcId="{9729E60B-F282-4D6A-9EDC-C50E97A90869}" destId="{71F25656-53C8-48B9-A8E1-2A6205F9E3BD}" srcOrd="0" destOrd="0" presId="urn:microsoft.com/office/officeart/2005/8/layout/vList2"/>
    <dgm:cxn modelId="{F820D0D4-0988-4609-AC98-D0B6A9C58CA2}" srcId="{9729E60B-F282-4D6A-9EDC-C50E97A90869}" destId="{F96F5230-59C6-485B-8FB0-2F02ACC31DCE}" srcOrd="0" destOrd="0" parTransId="{0CF2EBFA-1D41-42D2-974C-4F2DC5B4F5A2}" sibTransId="{7F1B241A-FEB6-4B53-BD0D-C997BAE2D78B}"/>
    <dgm:cxn modelId="{82CD4738-200D-4E7F-83E5-5E980F5075B9}" type="presOf" srcId="{F96F5230-59C6-485B-8FB0-2F02ACC31DCE}" destId="{0ACE5A7A-808B-441D-BDA6-13543AF53678}" srcOrd="0" destOrd="0" presId="urn:microsoft.com/office/officeart/2005/8/layout/vList2"/>
    <dgm:cxn modelId="{B7F0D62E-DE99-407E-AE8C-6AA57C653B6B}" type="presParOf" srcId="{71F25656-53C8-48B9-A8E1-2A6205F9E3BD}" destId="{0ACE5A7A-808B-441D-BDA6-13543AF536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A619F8-8B21-4E3B-8C99-F31F6C41B9A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268D18-A7CA-4459-B6FD-3C7835780BAF}">
      <dgm:prSet/>
      <dgm:spPr/>
      <dgm:t>
        <a:bodyPr/>
        <a:lstStyle/>
        <a:p>
          <a:pPr rtl="0"/>
          <a:r>
            <a:rPr lang="en-US" baseline="0" dirty="0" smtClean="0"/>
            <a:t>Personal Benefits of FBLA Judging</a:t>
          </a:r>
          <a:endParaRPr lang="en-US" dirty="0"/>
        </a:p>
      </dgm:t>
    </dgm:pt>
    <dgm:pt modelId="{04304094-F09C-4495-B9E2-143083445EDD}" type="parTrans" cxnId="{875F36C6-E802-4DBF-B434-10146E2CBD4E}">
      <dgm:prSet/>
      <dgm:spPr/>
      <dgm:t>
        <a:bodyPr/>
        <a:lstStyle/>
        <a:p>
          <a:endParaRPr lang="en-US"/>
        </a:p>
      </dgm:t>
    </dgm:pt>
    <dgm:pt modelId="{F323A6D7-F2F5-4345-B7D7-0AADCF3AD135}" type="sibTrans" cxnId="{875F36C6-E802-4DBF-B434-10146E2CBD4E}">
      <dgm:prSet/>
      <dgm:spPr/>
      <dgm:t>
        <a:bodyPr/>
        <a:lstStyle/>
        <a:p>
          <a:endParaRPr lang="en-US"/>
        </a:p>
      </dgm:t>
    </dgm:pt>
    <dgm:pt modelId="{7EB6D9DE-C3E8-4B8A-9062-F55D8EFFCB74}" type="pres">
      <dgm:prSet presAssocID="{16A619F8-8B21-4E3B-8C99-F31F6C41B9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F6973-53D7-499D-839A-EC334112FBFF}" type="pres">
      <dgm:prSet presAssocID="{DA268D18-A7CA-4459-B6FD-3C7835780B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DAFEFD-F6F0-4DCA-A719-8B5CD21F5DD3}" type="presOf" srcId="{DA268D18-A7CA-4459-B6FD-3C7835780BAF}" destId="{19CF6973-53D7-499D-839A-EC334112FBFF}" srcOrd="0" destOrd="0" presId="urn:microsoft.com/office/officeart/2005/8/layout/vList2"/>
    <dgm:cxn modelId="{67E182CC-5A50-4A3C-8EBE-9B6F7F723B96}" type="presOf" srcId="{16A619F8-8B21-4E3B-8C99-F31F6C41B9A1}" destId="{7EB6D9DE-C3E8-4B8A-9062-F55D8EFFCB74}" srcOrd="0" destOrd="0" presId="urn:microsoft.com/office/officeart/2005/8/layout/vList2"/>
    <dgm:cxn modelId="{875F36C6-E802-4DBF-B434-10146E2CBD4E}" srcId="{16A619F8-8B21-4E3B-8C99-F31F6C41B9A1}" destId="{DA268D18-A7CA-4459-B6FD-3C7835780BAF}" srcOrd="0" destOrd="0" parTransId="{04304094-F09C-4495-B9E2-143083445EDD}" sibTransId="{F323A6D7-F2F5-4345-B7D7-0AADCF3AD135}"/>
    <dgm:cxn modelId="{162D350E-0030-453F-8725-089F696D8357}" type="presParOf" srcId="{7EB6D9DE-C3E8-4B8A-9062-F55D8EFFCB74}" destId="{19CF6973-53D7-499D-839A-EC334112FB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46A00C-93F3-4E3C-A0B4-706A4D76BB0C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/>
      <dgm:spPr/>
      <dgm:t>
        <a:bodyPr/>
        <a:lstStyle/>
        <a:p>
          <a:endParaRPr lang="en-US"/>
        </a:p>
      </dgm:t>
    </dgm:pt>
    <dgm:pt modelId="{E1ABAEC5-9266-4556-9451-32DB74754C5E}">
      <dgm:prSet/>
      <dgm:spPr/>
      <dgm:t>
        <a:bodyPr/>
        <a:lstStyle/>
        <a:p>
          <a:pPr rtl="0"/>
          <a:r>
            <a:rPr lang="en-US" baseline="0" dirty="0" smtClean="0"/>
            <a:t>Community Service </a:t>
          </a:r>
          <a:endParaRPr lang="en-US" dirty="0"/>
        </a:p>
      </dgm:t>
    </dgm:pt>
    <dgm:pt modelId="{F1CD7977-F4B9-494D-B6DB-31B575F4550C}" type="parTrans" cxnId="{FC3ADB4B-76DA-4B42-B717-ABB36EAD2B60}">
      <dgm:prSet/>
      <dgm:spPr/>
      <dgm:t>
        <a:bodyPr/>
        <a:lstStyle/>
        <a:p>
          <a:endParaRPr lang="en-US"/>
        </a:p>
      </dgm:t>
    </dgm:pt>
    <dgm:pt modelId="{5F2BEB7E-82BE-473F-88B0-16CF8B91E259}" type="sibTrans" cxnId="{FC3ADB4B-76DA-4B42-B717-ABB36EAD2B60}">
      <dgm:prSet/>
      <dgm:spPr/>
      <dgm:t>
        <a:bodyPr/>
        <a:lstStyle/>
        <a:p>
          <a:endParaRPr lang="en-US"/>
        </a:p>
      </dgm:t>
    </dgm:pt>
    <dgm:pt modelId="{37079754-1E9E-4C9B-A906-70C9F3D2D37E}" type="pres">
      <dgm:prSet presAssocID="{B546A00C-93F3-4E3C-A0B4-706A4D76BB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26FF7B-4FE4-4394-BEED-A8DFBFC0D23C}" type="pres">
      <dgm:prSet presAssocID="{E1ABAEC5-9266-4556-9451-32DB74754C5E}" presName="parentText" presStyleLbl="node1" presStyleIdx="0" presStyleCnt="1" custLinFactNeighborX="0" custLinFactNeighborY="-65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3ADB4B-76DA-4B42-B717-ABB36EAD2B60}" srcId="{B546A00C-93F3-4E3C-A0B4-706A4D76BB0C}" destId="{E1ABAEC5-9266-4556-9451-32DB74754C5E}" srcOrd="0" destOrd="0" parTransId="{F1CD7977-F4B9-494D-B6DB-31B575F4550C}" sibTransId="{5F2BEB7E-82BE-473F-88B0-16CF8B91E259}"/>
    <dgm:cxn modelId="{DCB43D08-E793-4F48-9E49-573283BC4A98}" type="presOf" srcId="{E1ABAEC5-9266-4556-9451-32DB74754C5E}" destId="{6726FF7B-4FE4-4394-BEED-A8DFBFC0D23C}" srcOrd="0" destOrd="0" presId="urn:microsoft.com/office/officeart/2005/8/layout/vList2"/>
    <dgm:cxn modelId="{8F368244-C2E2-4F15-AB4F-16A2BEFE59B5}" type="presOf" srcId="{B546A00C-93F3-4E3C-A0B4-706A4D76BB0C}" destId="{37079754-1E9E-4C9B-A906-70C9F3D2D37E}" srcOrd="0" destOrd="0" presId="urn:microsoft.com/office/officeart/2005/8/layout/vList2"/>
    <dgm:cxn modelId="{E9A2A977-8582-45F6-BCBD-AAD178CF7005}" type="presParOf" srcId="{37079754-1E9E-4C9B-A906-70C9F3D2D37E}" destId="{6726FF7B-4FE4-4394-BEED-A8DFBFC0D2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BF18B6-AA13-4974-A14E-A476C7CF978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5DF36E-CA40-4EA3-ABDC-E2FA599E1B6E}">
      <dgm:prSet/>
      <dgm:spPr/>
      <dgm:t>
        <a:bodyPr/>
        <a:lstStyle/>
        <a:p>
          <a:pPr rtl="0"/>
          <a:r>
            <a:rPr lang="en-US" baseline="0" smtClean="0"/>
            <a:t>Build Self Confidence</a:t>
          </a:r>
          <a:endParaRPr lang="en-US"/>
        </a:p>
      </dgm:t>
    </dgm:pt>
    <dgm:pt modelId="{4737F935-4E09-49AF-B65D-4FB2B08E3734}" type="parTrans" cxnId="{9929EC40-D1F8-40BF-B43B-644AB05AC78A}">
      <dgm:prSet/>
      <dgm:spPr/>
      <dgm:t>
        <a:bodyPr/>
        <a:lstStyle/>
        <a:p>
          <a:endParaRPr lang="en-US"/>
        </a:p>
      </dgm:t>
    </dgm:pt>
    <dgm:pt modelId="{EB32DEDF-84B3-402D-B1F6-29AAF6B28948}" type="sibTrans" cxnId="{9929EC40-D1F8-40BF-B43B-644AB05AC78A}">
      <dgm:prSet/>
      <dgm:spPr/>
      <dgm:t>
        <a:bodyPr/>
        <a:lstStyle/>
        <a:p>
          <a:endParaRPr lang="en-US"/>
        </a:p>
      </dgm:t>
    </dgm:pt>
    <dgm:pt modelId="{275834C0-F63F-464E-99E8-6CC8FE2B1498}" type="pres">
      <dgm:prSet presAssocID="{B8BF18B6-AA13-4974-A14E-A476C7CF97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76B4DC-89B3-401D-ABDF-D68A30110F4D}" type="pres">
      <dgm:prSet presAssocID="{F75DF36E-CA40-4EA3-ABDC-E2FA599E1B6E}" presName="parentText" presStyleLbl="node1" presStyleIdx="0" presStyleCnt="1" custLinFactY="-10324" custLinFactNeighborX="-55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89F92A-28D8-44EE-A47A-6A576A48B76B}" type="presOf" srcId="{B8BF18B6-AA13-4974-A14E-A476C7CF9783}" destId="{275834C0-F63F-464E-99E8-6CC8FE2B1498}" srcOrd="0" destOrd="0" presId="urn:microsoft.com/office/officeart/2005/8/layout/vList2"/>
    <dgm:cxn modelId="{9929EC40-D1F8-40BF-B43B-644AB05AC78A}" srcId="{B8BF18B6-AA13-4974-A14E-A476C7CF9783}" destId="{F75DF36E-CA40-4EA3-ABDC-E2FA599E1B6E}" srcOrd="0" destOrd="0" parTransId="{4737F935-4E09-49AF-B65D-4FB2B08E3734}" sibTransId="{EB32DEDF-84B3-402D-B1F6-29AAF6B28948}"/>
    <dgm:cxn modelId="{48805113-16CD-4445-A172-F58F62550A51}" type="presOf" srcId="{F75DF36E-CA40-4EA3-ABDC-E2FA599E1B6E}" destId="{6E76B4DC-89B3-401D-ABDF-D68A30110F4D}" srcOrd="0" destOrd="0" presId="urn:microsoft.com/office/officeart/2005/8/layout/vList2"/>
    <dgm:cxn modelId="{86415F81-A920-4B3F-BB06-A77D79123B4A}" type="presParOf" srcId="{275834C0-F63F-464E-99E8-6CC8FE2B1498}" destId="{6E76B4DC-89B3-401D-ABDF-D68A30110F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458402-FA50-4DC1-97C1-D801FE841BD0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90BCA5F-35DD-44D1-84D0-61BD7DF43250}">
      <dgm:prSet custT="1"/>
      <dgm:spPr/>
      <dgm:t>
        <a:bodyPr/>
        <a:lstStyle/>
        <a:p>
          <a:pPr rtl="0"/>
          <a:r>
            <a:rPr lang="en-US" sz="4000" baseline="0" dirty="0" smtClean="0"/>
            <a:t>Communication Skills</a:t>
          </a:r>
          <a:endParaRPr lang="en-US" sz="4000" dirty="0"/>
        </a:p>
      </dgm:t>
    </dgm:pt>
    <dgm:pt modelId="{23C49D2F-217F-40C4-A651-1A95634F19F8}" type="parTrans" cxnId="{C9E8FC99-ACBB-4D74-89B6-9909A0290EB1}">
      <dgm:prSet/>
      <dgm:spPr/>
      <dgm:t>
        <a:bodyPr/>
        <a:lstStyle/>
        <a:p>
          <a:endParaRPr lang="en-US"/>
        </a:p>
      </dgm:t>
    </dgm:pt>
    <dgm:pt modelId="{F1E12E81-25B7-4844-9796-F9413F454536}" type="sibTrans" cxnId="{C9E8FC99-ACBB-4D74-89B6-9909A0290EB1}">
      <dgm:prSet/>
      <dgm:spPr/>
      <dgm:t>
        <a:bodyPr/>
        <a:lstStyle/>
        <a:p>
          <a:endParaRPr lang="en-US"/>
        </a:p>
      </dgm:t>
    </dgm:pt>
    <dgm:pt modelId="{DD04DF60-CBDB-49C0-90DE-186DA11D17A4}" type="pres">
      <dgm:prSet presAssocID="{C6458402-FA50-4DC1-97C1-D801FE841B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A9CBB8-DFEB-4428-AEF5-61AD2D8DE347}" type="pres">
      <dgm:prSet presAssocID="{690BCA5F-35DD-44D1-84D0-61BD7DF432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21779E-1A04-4088-A212-D7272F5B6C2E}" type="presOf" srcId="{690BCA5F-35DD-44D1-84D0-61BD7DF43250}" destId="{6DA9CBB8-DFEB-4428-AEF5-61AD2D8DE347}" srcOrd="0" destOrd="0" presId="urn:microsoft.com/office/officeart/2005/8/layout/vList2"/>
    <dgm:cxn modelId="{FD76425C-069A-45E7-B2C0-9E6E44916DB7}" type="presOf" srcId="{C6458402-FA50-4DC1-97C1-D801FE841BD0}" destId="{DD04DF60-CBDB-49C0-90DE-186DA11D17A4}" srcOrd="0" destOrd="0" presId="urn:microsoft.com/office/officeart/2005/8/layout/vList2"/>
    <dgm:cxn modelId="{C9E8FC99-ACBB-4D74-89B6-9909A0290EB1}" srcId="{C6458402-FA50-4DC1-97C1-D801FE841BD0}" destId="{690BCA5F-35DD-44D1-84D0-61BD7DF43250}" srcOrd="0" destOrd="0" parTransId="{23C49D2F-217F-40C4-A651-1A95634F19F8}" sibTransId="{F1E12E81-25B7-4844-9796-F9413F454536}"/>
    <dgm:cxn modelId="{7E38C437-04FE-44CA-ABA7-0B4D6BF013FE}" type="presParOf" srcId="{DD04DF60-CBDB-49C0-90DE-186DA11D17A4}" destId="{6DA9CBB8-DFEB-4428-AEF5-61AD2D8DE3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671692-5599-4204-BFA1-9CED6A6D168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744190-E48F-4CE9-8719-57323751311E}">
      <dgm:prSet/>
      <dgm:spPr/>
      <dgm:t>
        <a:bodyPr/>
        <a:lstStyle/>
        <a:p>
          <a:pPr rtl="0"/>
          <a:r>
            <a:rPr lang="en-US" baseline="0" smtClean="0"/>
            <a:t>Networking</a:t>
          </a:r>
          <a:endParaRPr lang="en-US"/>
        </a:p>
      </dgm:t>
    </dgm:pt>
    <dgm:pt modelId="{4D7C2AEE-C875-4D01-8F9F-771FC9F491F4}" type="parTrans" cxnId="{73578540-F8ED-4DA8-9AD4-7EDA68645766}">
      <dgm:prSet/>
      <dgm:spPr/>
      <dgm:t>
        <a:bodyPr/>
        <a:lstStyle/>
        <a:p>
          <a:endParaRPr lang="en-US"/>
        </a:p>
      </dgm:t>
    </dgm:pt>
    <dgm:pt modelId="{52C3300C-BCEA-4D35-BC24-0C0C057CA770}" type="sibTrans" cxnId="{73578540-F8ED-4DA8-9AD4-7EDA68645766}">
      <dgm:prSet/>
      <dgm:spPr/>
      <dgm:t>
        <a:bodyPr/>
        <a:lstStyle/>
        <a:p>
          <a:endParaRPr lang="en-US"/>
        </a:p>
      </dgm:t>
    </dgm:pt>
    <dgm:pt modelId="{9A7AC9AE-F883-4774-8942-69F8E5F6348B}" type="pres">
      <dgm:prSet presAssocID="{CF671692-5599-4204-BFA1-9CED6A6D16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6475BD-A1BD-4E8F-BE8E-7E587E1A9A51}" type="pres">
      <dgm:prSet presAssocID="{AB744190-E48F-4CE9-8719-57323751311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88C6A3-1642-4273-BB51-4A88CFC98473}" type="presOf" srcId="{CF671692-5599-4204-BFA1-9CED6A6D1687}" destId="{9A7AC9AE-F883-4774-8942-69F8E5F6348B}" srcOrd="0" destOrd="0" presId="urn:microsoft.com/office/officeart/2005/8/layout/vList2"/>
    <dgm:cxn modelId="{73578540-F8ED-4DA8-9AD4-7EDA68645766}" srcId="{CF671692-5599-4204-BFA1-9CED6A6D1687}" destId="{AB744190-E48F-4CE9-8719-57323751311E}" srcOrd="0" destOrd="0" parTransId="{4D7C2AEE-C875-4D01-8F9F-771FC9F491F4}" sibTransId="{52C3300C-BCEA-4D35-BC24-0C0C057CA770}"/>
    <dgm:cxn modelId="{9F6756EA-4588-4E9D-9DD2-F813DAFA52E4}" type="presOf" srcId="{AB744190-E48F-4CE9-8719-57323751311E}" destId="{656475BD-A1BD-4E8F-BE8E-7E587E1A9A51}" srcOrd="0" destOrd="0" presId="urn:microsoft.com/office/officeart/2005/8/layout/vList2"/>
    <dgm:cxn modelId="{90A95F37-4A6E-4A1A-B44A-1B17BD00B50E}" type="presParOf" srcId="{9A7AC9AE-F883-4774-8942-69F8E5F6348B}" destId="{656475BD-A1BD-4E8F-BE8E-7E587E1A9A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0DB67-F5E0-4D2E-8C9D-F74FA46BCECD}">
      <dsp:nvSpPr>
        <dsp:cNvPr id="0" name=""/>
        <dsp:cNvSpPr/>
      </dsp:nvSpPr>
      <dsp:spPr>
        <a:xfrm>
          <a:off x="0" y="274419"/>
          <a:ext cx="6629400" cy="294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baseline="0" dirty="0" smtClean="0"/>
            <a:t>Judging Opportunities at FBLA Competitions</a:t>
          </a:r>
          <a:endParaRPr lang="en-US" sz="5600" kern="1200" dirty="0"/>
        </a:p>
      </dsp:txBody>
      <dsp:txXfrm>
        <a:off x="143929" y="418348"/>
        <a:ext cx="6341542" cy="26605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31AC5-2A7E-4556-953E-227B6A0EA8BF}">
      <dsp:nvSpPr>
        <dsp:cNvPr id="0" name=""/>
        <dsp:cNvSpPr/>
      </dsp:nvSpPr>
      <dsp:spPr>
        <a:xfrm>
          <a:off x="0" y="126719"/>
          <a:ext cx="9601200" cy="10038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baseline="0" dirty="0" smtClean="0"/>
            <a:t>Professional Benefits of FBLA Judging</a:t>
          </a:r>
          <a:endParaRPr lang="en-US" sz="4400" kern="1200" dirty="0"/>
        </a:p>
      </dsp:txBody>
      <dsp:txXfrm>
        <a:off x="49004" y="175723"/>
        <a:ext cx="9503192" cy="9058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C5DD2-1C2B-42E9-B9D0-4D11918D9D70}">
      <dsp:nvSpPr>
        <dsp:cNvPr id="0" name=""/>
        <dsp:cNvSpPr/>
      </dsp:nvSpPr>
      <dsp:spPr>
        <a:xfrm>
          <a:off x="0" y="1237"/>
          <a:ext cx="9601200" cy="12548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baseline="0" dirty="0" smtClean="0"/>
            <a:t>How To Become a Judge</a:t>
          </a:r>
          <a:endParaRPr lang="en-US" sz="5500" kern="1200" dirty="0"/>
        </a:p>
      </dsp:txBody>
      <dsp:txXfrm>
        <a:off x="61256" y="62493"/>
        <a:ext cx="9478688" cy="11323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12EB6-4CE4-4686-BC40-D87F4A90F7C4}">
      <dsp:nvSpPr>
        <dsp:cNvPr id="0" name=""/>
        <dsp:cNvSpPr/>
      </dsp:nvSpPr>
      <dsp:spPr>
        <a:xfrm>
          <a:off x="0" y="7211"/>
          <a:ext cx="11004644" cy="4176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baseline="0" dirty="0" smtClean="0"/>
            <a:t>Thank you for considering to participate as a judge for an FBLA competition. This is a tremendous opportunity to influence the young business professionals of today.</a:t>
          </a:r>
          <a:endParaRPr lang="en-US" sz="5100" kern="1200" dirty="0"/>
        </a:p>
      </dsp:txBody>
      <dsp:txXfrm>
        <a:off x="203899" y="211110"/>
        <a:ext cx="10596846" cy="37691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2DFCD-581C-48DB-BF84-2191B5B6A95E}">
      <dsp:nvSpPr>
        <dsp:cNvPr id="0" name=""/>
        <dsp:cNvSpPr/>
      </dsp:nvSpPr>
      <dsp:spPr>
        <a:xfrm>
          <a:off x="0" y="1237"/>
          <a:ext cx="9601200" cy="12548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Sources</a:t>
          </a:r>
          <a:endParaRPr lang="en-US" sz="5500" kern="1200" dirty="0"/>
        </a:p>
      </dsp:txBody>
      <dsp:txXfrm>
        <a:off x="61256" y="62493"/>
        <a:ext cx="9478688" cy="1132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2C308-44DA-4EBC-BF47-9A1B4C001AE1}">
      <dsp:nvSpPr>
        <dsp:cNvPr id="0" name=""/>
        <dsp:cNvSpPr/>
      </dsp:nvSpPr>
      <dsp:spPr>
        <a:xfrm>
          <a:off x="0" y="1237"/>
          <a:ext cx="9601200" cy="12548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baseline="0" dirty="0" smtClean="0"/>
            <a:t>Judging at FBLA Competitions</a:t>
          </a:r>
          <a:endParaRPr lang="en-US" sz="5500" kern="1200" dirty="0"/>
        </a:p>
      </dsp:txBody>
      <dsp:txXfrm>
        <a:off x="61256" y="62493"/>
        <a:ext cx="9478688" cy="1132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9A0FD-9050-4E05-B865-3DEF727E47A1}">
      <dsp:nvSpPr>
        <dsp:cNvPr id="0" name=""/>
        <dsp:cNvSpPr/>
      </dsp:nvSpPr>
      <dsp:spPr>
        <a:xfrm>
          <a:off x="0" y="1237"/>
          <a:ext cx="9601200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baseline="0" dirty="0" smtClean="0"/>
            <a:t>What Judging Consists Of </a:t>
          </a:r>
          <a:endParaRPr lang="en-US" sz="5500" kern="1200" dirty="0"/>
        </a:p>
      </dsp:txBody>
      <dsp:txXfrm>
        <a:off x="61256" y="62493"/>
        <a:ext cx="9478688" cy="11323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E5A7A-808B-441D-BDA6-13543AF53678}">
      <dsp:nvSpPr>
        <dsp:cNvPr id="0" name=""/>
        <dsp:cNvSpPr/>
      </dsp:nvSpPr>
      <dsp:spPr>
        <a:xfrm>
          <a:off x="0" y="12645"/>
          <a:ext cx="9601200" cy="12320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baseline="0" dirty="0" smtClean="0"/>
            <a:t>Qualifications For FBLA Judges</a:t>
          </a:r>
          <a:endParaRPr lang="en-US" sz="5400" kern="1200" dirty="0"/>
        </a:p>
      </dsp:txBody>
      <dsp:txXfrm>
        <a:off x="60142" y="72787"/>
        <a:ext cx="9480916" cy="11117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F6973-53D7-499D-839A-EC334112FBFF}">
      <dsp:nvSpPr>
        <dsp:cNvPr id="0" name=""/>
        <dsp:cNvSpPr/>
      </dsp:nvSpPr>
      <dsp:spPr>
        <a:xfrm>
          <a:off x="0" y="522333"/>
          <a:ext cx="7657531" cy="2433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baseline="0" dirty="0" smtClean="0"/>
            <a:t>Personal Benefits of FBLA Judging</a:t>
          </a:r>
          <a:endParaRPr lang="en-US" sz="6500" kern="1200" dirty="0"/>
        </a:p>
      </dsp:txBody>
      <dsp:txXfrm>
        <a:off x="118799" y="641132"/>
        <a:ext cx="7419933" cy="2196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6FF7B-4FE4-4394-BEED-A8DFBFC0D23C}">
      <dsp:nvSpPr>
        <dsp:cNvPr id="0" name=""/>
        <dsp:cNvSpPr/>
      </dsp:nvSpPr>
      <dsp:spPr>
        <a:xfrm>
          <a:off x="0" y="0"/>
          <a:ext cx="3657600" cy="17971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 smtClean="0"/>
            <a:t>Community Service </a:t>
          </a:r>
          <a:endParaRPr lang="en-US" sz="4800" kern="1200" dirty="0"/>
        </a:p>
      </dsp:txBody>
      <dsp:txXfrm>
        <a:off x="87728" y="87728"/>
        <a:ext cx="3482144" cy="16216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6B4DC-89B3-401D-ABDF-D68A30110F4D}">
      <dsp:nvSpPr>
        <dsp:cNvPr id="0" name=""/>
        <dsp:cNvSpPr/>
      </dsp:nvSpPr>
      <dsp:spPr>
        <a:xfrm>
          <a:off x="0" y="0"/>
          <a:ext cx="3657600" cy="1797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smtClean="0"/>
            <a:t>Build Self Confidence</a:t>
          </a:r>
          <a:endParaRPr lang="en-US" sz="4800" kern="1200"/>
        </a:p>
      </dsp:txBody>
      <dsp:txXfrm>
        <a:off x="87728" y="87728"/>
        <a:ext cx="3482144" cy="16216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9CBB8-DFEB-4428-AEF5-61AD2D8DE347}">
      <dsp:nvSpPr>
        <dsp:cNvPr id="0" name=""/>
        <dsp:cNvSpPr/>
      </dsp:nvSpPr>
      <dsp:spPr>
        <a:xfrm>
          <a:off x="0" y="369213"/>
          <a:ext cx="3962401" cy="15210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baseline="0" dirty="0" smtClean="0"/>
            <a:t>Communication Skills</a:t>
          </a:r>
          <a:endParaRPr lang="en-US" sz="4000" kern="1200" dirty="0"/>
        </a:p>
      </dsp:txBody>
      <dsp:txXfrm>
        <a:off x="74249" y="443462"/>
        <a:ext cx="3813903" cy="13725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475BD-A1BD-4E8F-BE8E-7E587E1A9A51}">
      <dsp:nvSpPr>
        <dsp:cNvPr id="0" name=""/>
        <dsp:cNvSpPr/>
      </dsp:nvSpPr>
      <dsp:spPr>
        <a:xfrm>
          <a:off x="0" y="344024"/>
          <a:ext cx="3657600" cy="1140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baseline="0" smtClean="0"/>
            <a:t>Networking</a:t>
          </a:r>
          <a:endParaRPr lang="en-US" sz="5000" kern="1200"/>
        </a:p>
      </dsp:txBody>
      <dsp:txXfrm>
        <a:off x="55687" y="399711"/>
        <a:ext cx="3546226" cy="1029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3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hyperlink" Target="http://www.fbla-pbl.org/partners/voluntee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7.gif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8257342"/>
              </p:ext>
            </p:extLst>
          </p:nvPr>
        </p:nvGraphicFramePr>
        <p:xfrm>
          <a:off x="1190244" y="1760560"/>
          <a:ext cx="6629400" cy="3497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Cassidy Frericks, Northwestern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3849074"/>
              </p:ext>
            </p:extLst>
          </p:nvPr>
        </p:nvGraphicFramePr>
        <p:xfrm>
          <a:off x="1295400" y="419100"/>
          <a:ext cx="9601200" cy="125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reeform 8"/>
          <p:cNvSpPr/>
          <p:nvPr/>
        </p:nvSpPr>
        <p:spPr>
          <a:xfrm>
            <a:off x="150160" y="1904999"/>
            <a:ext cx="3047256" cy="426720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01" tIns="853440" rIns="218099" bIns="853441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/>
              <a:t>Enhances Resume</a:t>
            </a:r>
            <a:endParaRPr lang="en-US" sz="44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391561" y="1904998"/>
            <a:ext cx="3047256" cy="426720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01" tIns="853440" rIns="218099" bIns="853441" numCol="1" spcCol="1270" anchor="t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kern="1200" smtClean="0"/>
              <a:t>Business Recognition</a:t>
            </a:r>
            <a:endParaRPr lang="en-US" sz="3400" kern="1200"/>
          </a:p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700" kern="1200" smtClean="0"/>
              <a:t>Receive certificate showing that you judged</a:t>
            </a:r>
            <a:endParaRPr lang="en-US" sz="2700" kern="1200"/>
          </a:p>
        </p:txBody>
      </p:sp>
      <p:sp>
        <p:nvSpPr>
          <p:cNvPr id="11" name="Freeform 10"/>
          <p:cNvSpPr/>
          <p:nvPr/>
        </p:nvSpPr>
        <p:spPr>
          <a:xfrm>
            <a:off x="6632962" y="1917523"/>
            <a:ext cx="3047256" cy="426720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01" tIns="853440" rIns="218099" bIns="853441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kern="1200" dirty="0" smtClean="0"/>
              <a:t>Could lead to other speaking  engagements </a:t>
            </a:r>
            <a:endParaRPr lang="en-US" sz="3400" kern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61" y="2742807"/>
            <a:ext cx="3868034" cy="2591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34" y="2624567"/>
            <a:ext cx="2853111" cy="2853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63" y="2269726"/>
            <a:ext cx="2199797" cy="3428255"/>
          </a:xfrm>
          <a:prstGeom prst="rect">
            <a:avLst/>
          </a:prstGeom>
          <a:solidFill>
            <a:schemeClr val="tx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2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4388086"/>
              </p:ext>
            </p:extLst>
          </p:nvPr>
        </p:nvGraphicFramePr>
        <p:xfrm>
          <a:off x="1295400" y="419100"/>
          <a:ext cx="9601200" cy="125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Freeform 14"/>
          <p:cNvSpPr/>
          <p:nvPr/>
        </p:nvSpPr>
        <p:spPr>
          <a:xfrm>
            <a:off x="3199641" y="1908871"/>
            <a:ext cx="6384798" cy="1184165"/>
          </a:xfrm>
          <a:custGeom>
            <a:avLst/>
            <a:gdLst>
              <a:gd name="connsiteX0" fmla="*/ 0 w 6384798"/>
              <a:gd name="connsiteY0" fmla="*/ 0 h 1184163"/>
              <a:gd name="connsiteX1" fmla="*/ 5792717 w 6384798"/>
              <a:gd name="connsiteY1" fmla="*/ 0 h 1184163"/>
              <a:gd name="connsiteX2" fmla="*/ 6384798 w 6384798"/>
              <a:gd name="connsiteY2" fmla="*/ 592082 h 1184163"/>
              <a:gd name="connsiteX3" fmla="*/ 5792717 w 6384798"/>
              <a:gd name="connsiteY3" fmla="*/ 1184163 h 1184163"/>
              <a:gd name="connsiteX4" fmla="*/ 0 w 6384798"/>
              <a:gd name="connsiteY4" fmla="*/ 1184163 h 1184163"/>
              <a:gd name="connsiteX5" fmla="*/ 0 w 6384798"/>
              <a:gd name="connsiteY5" fmla="*/ 0 h 11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4798" h="1184163">
                <a:moveTo>
                  <a:pt x="6384798" y="1184162"/>
                </a:moveTo>
                <a:lnTo>
                  <a:pt x="592081" y="1184162"/>
                </a:lnTo>
                <a:lnTo>
                  <a:pt x="0" y="592081"/>
                </a:lnTo>
                <a:lnTo>
                  <a:pt x="592081" y="1"/>
                </a:lnTo>
                <a:lnTo>
                  <a:pt x="6384798" y="1"/>
                </a:lnTo>
                <a:lnTo>
                  <a:pt x="6384798" y="118416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8224" tIns="95251" rIns="177800" bIns="95251" numCol="1" spcCol="1270" anchor="t" anchorCtr="0">
            <a:noAutofit/>
          </a:bodyPr>
          <a:lstStyle/>
          <a:p>
            <a:pPr lvl="0" algn="l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bg1"/>
                </a:solidFill>
              </a:rPr>
              <a:t>Local Level</a:t>
            </a:r>
            <a:endParaRPr lang="en-US" sz="2500" kern="1200" dirty="0">
              <a:solidFill>
                <a:schemeClr val="bg1"/>
              </a:solidFill>
            </a:endParaRPr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smtClean="0">
                <a:solidFill>
                  <a:schemeClr val="bg1"/>
                </a:solidFill>
              </a:rPr>
              <a:t>Contact your local school’s FBLA advisor </a:t>
            </a:r>
            <a:endParaRPr lang="en-US" sz="2000" kern="1200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07560" y="1906593"/>
            <a:ext cx="1184163" cy="118872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634" t="-15384" r="-195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3199641" y="3448796"/>
            <a:ext cx="6384798" cy="1184164"/>
          </a:xfrm>
          <a:custGeom>
            <a:avLst/>
            <a:gdLst>
              <a:gd name="connsiteX0" fmla="*/ 0 w 6384798"/>
              <a:gd name="connsiteY0" fmla="*/ 0 h 1184163"/>
              <a:gd name="connsiteX1" fmla="*/ 5792717 w 6384798"/>
              <a:gd name="connsiteY1" fmla="*/ 0 h 1184163"/>
              <a:gd name="connsiteX2" fmla="*/ 6384798 w 6384798"/>
              <a:gd name="connsiteY2" fmla="*/ 592082 h 1184163"/>
              <a:gd name="connsiteX3" fmla="*/ 5792717 w 6384798"/>
              <a:gd name="connsiteY3" fmla="*/ 1184163 h 1184163"/>
              <a:gd name="connsiteX4" fmla="*/ 0 w 6384798"/>
              <a:gd name="connsiteY4" fmla="*/ 1184163 h 1184163"/>
              <a:gd name="connsiteX5" fmla="*/ 0 w 6384798"/>
              <a:gd name="connsiteY5" fmla="*/ 0 h 11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4798" h="1184163">
                <a:moveTo>
                  <a:pt x="6384798" y="1184162"/>
                </a:moveTo>
                <a:lnTo>
                  <a:pt x="592081" y="1184162"/>
                </a:lnTo>
                <a:lnTo>
                  <a:pt x="0" y="592081"/>
                </a:lnTo>
                <a:lnTo>
                  <a:pt x="592081" y="1"/>
                </a:lnTo>
                <a:lnTo>
                  <a:pt x="6384798" y="1"/>
                </a:lnTo>
                <a:lnTo>
                  <a:pt x="6384798" y="11841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8224" tIns="95251" rIns="177800" bIns="95250" numCol="1" spcCol="1270" anchor="t" anchorCtr="0">
            <a:noAutofit/>
          </a:bodyPr>
          <a:lstStyle/>
          <a:p>
            <a:pPr lvl="0" algn="l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bg1"/>
                </a:solidFill>
              </a:rPr>
              <a:t>State Level</a:t>
            </a:r>
            <a:endParaRPr lang="en-US" sz="2500" kern="1200" dirty="0">
              <a:solidFill>
                <a:schemeClr val="bg1"/>
              </a:solidFill>
            </a:endParaRPr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smtClean="0">
                <a:solidFill>
                  <a:schemeClr val="bg1"/>
                </a:solidFill>
              </a:rPr>
              <a:t>Contact the FBLA State Chairperson </a:t>
            </a:r>
            <a:endParaRPr lang="en-US" sz="2000" kern="120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607560" y="3448797"/>
            <a:ext cx="1184163" cy="1184163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3199641" y="4986442"/>
            <a:ext cx="6384798" cy="1184164"/>
          </a:xfrm>
          <a:custGeom>
            <a:avLst/>
            <a:gdLst>
              <a:gd name="connsiteX0" fmla="*/ 0 w 6384798"/>
              <a:gd name="connsiteY0" fmla="*/ 0 h 1184163"/>
              <a:gd name="connsiteX1" fmla="*/ 5792717 w 6384798"/>
              <a:gd name="connsiteY1" fmla="*/ 0 h 1184163"/>
              <a:gd name="connsiteX2" fmla="*/ 6384798 w 6384798"/>
              <a:gd name="connsiteY2" fmla="*/ 592082 h 1184163"/>
              <a:gd name="connsiteX3" fmla="*/ 5792717 w 6384798"/>
              <a:gd name="connsiteY3" fmla="*/ 1184163 h 1184163"/>
              <a:gd name="connsiteX4" fmla="*/ 0 w 6384798"/>
              <a:gd name="connsiteY4" fmla="*/ 1184163 h 1184163"/>
              <a:gd name="connsiteX5" fmla="*/ 0 w 6384798"/>
              <a:gd name="connsiteY5" fmla="*/ 0 h 11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4798" h="1184163">
                <a:moveTo>
                  <a:pt x="6384798" y="1184162"/>
                </a:moveTo>
                <a:lnTo>
                  <a:pt x="592081" y="1184162"/>
                </a:lnTo>
                <a:lnTo>
                  <a:pt x="0" y="592081"/>
                </a:lnTo>
                <a:lnTo>
                  <a:pt x="592081" y="1"/>
                </a:lnTo>
                <a:lnTo>
                  <a:pt x="6384798" y="1"/>
                </a:lnTo>
                <a:lnTo>
                  <a:pt x="6384798" y="118416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8224" tIns="95251" rIns="177800" bIns="95250" numCol="1" spcCol="1270" anchor="t" anchorCtr="0">
            <a:noAutofit/>
          </a:bodyPr>
          <a:lstStyle/>
          <a:p>
            <a:pPr lvl="0" algn="l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bg1"/>
                </a:solidFill>
              </a:rPr>
              <a:t>National Level</a:t>
            </a:r>
            <a:endParaRPr lang="en-US" sz="2500" kern="1200" dirty="0">
              <a:solidFill>
                <a:schemeClr val="bg1"/>
              </a:solidFill>
            </a:endParaRPr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smtClean="0">
                <a:solidFill>
                  <a:schemeClr val="bg1"/>
                </a:solidFill>
              </a:rPr>
              <a:t>To register as a judge go to </a:t>
            </a:r>
            <a:r>
              <a:rPr lang="en-US" sz="2000" kern="1200" dirty="0" smtClean="0">
                <a:hlinkClick r:id="rId9"/>
              </a:rPr>
              <a:t>http://www.fbla-pbl.org/partners/volunteer/</a:t>
            </a:r>
            <a:r>
              <a:rPr lang="en-US" sz="2000" kern="1200" dirty="0" smtClean="0"/>
              <a:t> </a:t>
            </a:r>
            <a:endParaRPr lang="en-US" sz="2000" kern="1200" dirty="0"/>
          </a:p>
        </p:txBody>
      </p:sp>
      <p:sp>
        <p:nvSpPr>
          <p:cNvPr id="20" name="Oval 19"/>
          <p:cNvSpPr/>
          <p:nvPr/>
        </p:nvSpPr>
        <p:spPr>
          <a:xfrm>
            <a:off x="2607560" y="4986443"/>
            <a:ext cx="1184163" cy="1184163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51479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5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9759005"/>
              </p:ext>
            </p:extLst>
          </p:nvPr>
        </p:nvGraphicFramePr>
        <p:xfrm>
          <a:off x="610578" y="1196602"/>
          <a:ext cx="11004645" cy="4191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41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314178"/>
              </p:ext>
            </p:extLst>
          </p:nvPr>
        </p:nvGraphicFramePr>
        <p:xfrm>
          <a:off x="1295400" y="419100"/>
          <a:ext cx="9601200" cy="125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"GEICO." </a:t>
            </a:r>
            <a:r>
              <a:rPr lang="en-US" sz="2800" i="1" dirty="0"/>
              <a:t>FBLA-PBL</a:t>
            </a:r>
            <a:r>
              <a:rPr lang="en-US" sz="2800" dirty="0"/>
              <a:t>. </a:t>
            </a:r>
            <a:r>
              <a:rPr lang="en-US" sz="2800" dirty="0" err="1"/>
              <a:t>N.p</a:t>
            </a:r>
            <a:r>
              <a:rPr lang="en-US" sz="2800" dirty="0"/>
              <a:t>., </a:t>
            </a:r>
            <a:r>
              <a:rPr lang="en-US" sz="2800" dirty="0" err="1"/>
              <a:t>n.d.</a:t>
            </a:r>
            <a:r>
              <a:rPr lang="en-US" sz="2800" dirty="0"/>
              <a:t> Web. 12 Mar. 2017. </a:t>
            </a:r>
            <a:endParaRPr lang="en-US" sz="2800" dirty="0" smtClean="0"/>
          </a:p>
          <a:p>
            <a:r>
              <a:rPr lang="en-US" sz="2800" dirty="0" smtClean="0"/>
              <a:t>"</a:t>
            </a:r>
            <a:r>
              <a:rPr lang="en-US" sz="2800" dirty="0"/>
              <a:t>Volunteer to Be a National Leadership Conference Judge." </a:t>
            </a:r>
            <a:r>
              <a:rPr lang="en-US" sz="2800" i="1" dirty="0"/>
              <a:t>FBLA-PBL</a:t>
            </a:r>
            <a:r>
              <a:rPr lang="en-US" sz="2800" dirty="0"/>
              <a:t>. </a:t>
            </a:r>
            <a:r>
              <a:rPr lang="en-US" sz="2800" dirty="0" err="1"/>
              <a:t>N.p</a:t>
            </a:r>
            <a:r>
              <a:rPr lang="en-US" sz="2800" dirty="0"/>
              <a:t>., 2017. Web. 12 Mar. 2017. </a:t>
            </a:r>
            <a:endParaRPr lang="en-US" sz="2800" dirty="0" smtClean="0"/>
          </a:p>
          <a:p>
            <a:r>
              <a:rPr lang="en-US" sz="2800" dirty="0"/>
              <a:t>Doyle, Kelly. "Pros and Cons of Judging." </a:t>
            </a:r>
            <a:r>
              <a:rPr lang="en-US" sz="2800" i="1" dirty="0"/>
              <a:t>ASCE MADE ME</a:t>
            </a:r>
            <a:r>
              <a:rPr lang="en-US" sz="2800" dirty="0"/>
              <a:t>. </a:t>
            </a:r>
            <a:r>
              <a:rPr lang="en-US" sz="2800" dirty="0" err="1"/>
              <a:t>N.p</a:t>
            </a:r>
            <a:r>
              <a:rPr lang="en-US" sz="2800" dirty="0"/>
              <a:t>., 13 May 2016. Web. 12 Mar. 2017. </a:t>
            </a:r>
          </a:p>
        </p:txBody>
      </p:sp>
    </p:spTree>
    <p:extLst>
      <p:ext uri="{BB962C8B-B14F-4D97-AF65-F5344CB8AC3E}">
        <p14:creationId xmlns:p14="http://schemas.microsoft.com/office/powerpoint/2010/main" val="1710140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94360018"/>
              </p:ext>
            </p:extLst>
          </p:nvPr>
        </p:nvGraphicFramePr>
        <p:xfrm>
          <a:off x="1295400" y="419100"/>
          <a:ext cx="9601200" cy="125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2563745"/>
            <a:ext cx="9703490" cy="6300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145962" y="2220501"/>
            <a:ext cx="8534400" cy="738000"/>
          </a:xfrm>
          <a:custGeom>
            <a:avLst/>
            <a:gdLst>
              <a:gd name="connsiteX0" fmla="*/ 0 w 8534400"/>
              <a:gd name="connsiteY0" fmla="*/ 123002 h 738000"/>
              <a:gd name="connsiteX1" fmla="*/ 123002 w 8534400"/>
              <a:gd name="connsiteY1" fmla="*/ 0 h 738000"/>
              <a:gd name="connsiteX2" fmla="*/ 8411398 w 8534400"/>
              <a:gd name="connsiteY2" fmla="*/ 0 h 738000"/>
              <a:gd name="connsiteX3" fmla="*/ 8534400 w 8534400"/>
              <a:gd name="connsiteY3" fmla="*/ 123002 h 738000"/>
              <a:gd name="connsiteX4" fmla="*/ 8534400 w 8534400"/>
              <a:gd name="connsiteY4" fmla="*/ 614998 h 738000"/>
              <a:gd name="connsiteX5" fmla="*/ 8411398 w 8534400"/>
              <a:gd name="connsiteY5" fmla="*/ 738000 h 738000"/>
              <a:gd name="connsiteX6" fmla="*/ 123002 w 8534400"/>
              <a:gd name="connsiteY6" fmla="*/ 738000 h 738000"/>
              <a:gd name="connsiteX7" fmla="*/ 0 w 8534400"/>
              <a:gd name="connsiteY7" fmla="*/ 614998 h 738000"/>
              <a:gd name="connsiteX8" fmla="*/ 0 w 8534400"/>
              <a:gd name="connsiteY8" fmla="*/ 123002 h 73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34400" h="738000">
                <a:moveTo>
                  <a:pt x="0" y="123002"/>
                </a:moveTo>
                <a:cubicBezTo>
                  <a:pt x="0" y="55070"/>
                  <a:pt x="55070" y="0"/>
                  <a:pt x="123002" y="0"/>
                </a:cubicBezTo>
                <a:lnTo>
                  <a:pt x="8411398" y="0"/>
                </a:lnTo>
                <a:cubicBezTo>
                  <a:pt x="8479330" y="0"/>
                  <a:pt x="8534400" y="55070"/>
                  <a:pt x="8534400" y="123002"/>
                </a:cubicBezTo>
                <a:lnTo>
                  <a:pt x="8534400" y="614998"/>
                </a:lnTo>
                <a:cubicBezTo>
                  <a:pt x="8534400" y="682930"/>
                  <a:pt x="8479330" y="738000"/>
                  <a:pt x="8411398" y="738000"/>
                </a:cubicBezTo>
                <a:lnTo>
                  <a:pt x="123002" y="738000"/>
                </a:lnTo>
                <a:cubicBezTo>
                  <a:pt x="55070" y="738000"/>
                  <a:pt x="0" y="682930"/>
                  <a:pt x="0" y="614998"/>
                </a:cubicBezTo>
                <a:lnTo>
                  <a:pt x="0" y="1230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8606" tIns="36026" rIns="358606" bIns="36026" numCol="1" spcCol="1270" anchor="ctr" anchorCtr="0">
            <a:noAutofit/>
          </a:bodyPr>
          <a:lstStyle/>
          <a:p>
            <a:pPr lvl="0" algn="l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/>
              <a:t>FBLA is a high school organization for Future Business Leaders of America </a:t>
            </a:r>
            <a:endParaRPr lang="en-US" sz="2500" kern="1200" dirty="0"/>
          </a:p>
        </p:txBody>
      </p:sp>
      <p:sp>
        <p:nvSpPr>
          <p:cNvPr id="9" name="Rectangle 8"/>
          <p:cNvSpPr/>
          <p:nvPr/>
        </p:nvSpPr>
        <p:spPr>
          <a:xfrm>
            <a:off x="1244315" y="3671988"/>
            <a:ext cx="9601200" cy="6300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828812" y="3380257"/>
            <a:ext cx="8534400" cy="738000"/>
          </a:xfrm>
          <a:custGeom>
            <a:avLst/>
            <a:gdLst>
              <a:gd name="connsiteX0" fmla="*/ 0 w 8534400"/>
              <a:gd name="connsiteY0" fmla="*/ 123002 h 738000"/>
              <a:gd name="connsiteX1" fmla="*/ 123002 w 8534400"/>
              <a:gd name="connsiteY1" fmla="*/ 0 h 738000"/>
              <a:gd name="connsiteX2" fmla="*/ 8411398 w 8534400"/>
              <a:gd name="connsiteY2" fmla="*/ 0 h 738000"/>
              <a:gd name="connsiteX3" fmla="*/ 8534400 w 8534400"/>
              <a:gd name="connsiteY3" fmla="*/ 123002 h 738000"/>
              <a:gd name="connsiteX4" fmla="*/ 8534400 w 8534400"/>
              <a:gd name="connsiteY4" fmla="*/ 614998 h 738000"/>
              <a:gd name="connsiteX5" fmla="*/ 8411398 w 8534400"/>
              <a:gd name="connsiteY5" fmla="*/ 738000 h 738000"/>
              <a:gd name="connsiteX6" fmla="*/ 123002 w 8534400"/>
              <a:gd name="connsiteY6" fmla="*/ 738000 h 738000"/>
              <a:gd name="connsiteX7" fmla="*/ 0 w 8534400"/>
              <a:gd name="connsiteY7" fmla="*/ 614998 h 738000"/>
              <a:gd name="connsiteX8" fmla="*/ 0 w 8534400"/>
              <a:gd name="connsiteY8" fmla="*/ 123002 h 73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34400" h="738000">
                <a:moveTo>
                  <a:pt x="0" y="123002"/>
                </a:moveTo>
                <a:cubicBezTo>
                  <a:pt x="0" y="55070"/>
                  <a:pt x="55070" y="0"/>
                  <a:pt x="123002" y="0"/>
                </a:cubicBezTo>
                <a:lnTo>
                  <a:pt x="8411398" y="0"/>
                </a:lnTo>
                <a:cubicBezTo>
                  <a:pt x="8479330" y="0"/>
                  <a:pt x="8534400" y="55070"/>
                  <a:pt x="8534400" y="123002"/>
                </a:cubicBezTo>
                <a:lnTo>
                  <a:pt x="8534400" y="614998"/>
                </a:lnTo>
                <a:cubicBezTo>
                  <a:pt x="8534400" y="682930"/>
                  <a:pt x="8479330" y="738000"/>
                  <a:pt x="8411398" y="738000"/>
                </a:cubicBezTo>
                <a:lnTo>
                  <a:pt x="123002" y="738000"/>
                </a:lnTo>
                <a:cubicBezTo>
                  <a:pt x="55070" y="738000"/>
                  <a:pt x="0" y="682930"/>
                  <a:pt x="0" y="614998"/>
                </a:cubicBezTo>
                <a:lnTo>
                  <a:pt x="0" y="1230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8606" tIns="36026" rIns="358606" bIns="36026" numCol="1" spcCol="1270" anchor="ctr" anchorCtr="0">
            <a:noAutofit/>
          </a:bodyPr>
          <a:lstStyle/>
          <a:p>
            <a:pPr lvl="0" algn="l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smtClean="0"/>
              <a:t>There are many opportunities for professional members and businesses to get involved </a:t>
            </a:r>
            <a:endParaRPr lang="en-US" sz="2500" kern="1200"/>
          </a:p>
        </p:txBody>
      </p:sp>
      <p:sp>
        <p:nvSpPr>
          <p:cNvPr id="11" name="Rectangle 10"/>
          <p:cNvSpPr/>
          <p:nvPr/>
        </p:nvSpPr>
        <p:spPr>
          <a:xfrm>
            <a:off x="3112861" y="4831745"/>
            <a:ext cx="9079138" cy="6300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3657563" y="4488500"/>
            <a:ext cx="8534400" cy="796193"/>
          </a:xfrm>
          <a:custGeom>
            <a:avLst/>
            <a:gdLst>
              <a:gd name="connsiteX0" fmla="*/ 0 w 8534400"/>
              <a:gd name="connsiteY0" fmla="*/ 123002 h 738000"/>
              <a:gd name="connsiteX1" fmla="*/ 123002 w 8534400"/>
              <a:gd name="connsiteY1" fmla="*/ 0 h 738000"/>
              <a:gd name="connsiteX2" fmla="*/ 8411398 w 8534400"/>
              <a:gd name="connsiteY2" fmla="*/ 0 h 738000"/>
              <a:gd name="connsiteX3" fmla="*/ 8534400 w 8534400"/>
              <a:gd name="connsiteY3" fmla="*/ 123002 h 738000"/>
              <a:gd name="connsiteX4" fmla="*/ 8534400 w 8534400"/>
              <a:gd name="connsiteY4" fmla="*/ 614998 h 738000"/>
              <a:gd name="connsiteX5" fmla="*/ 8411398 w 8534400"/>
              <a:gd name="connsiteY5" fmla="*/ 738000 h 738000"/>
              <a:gd name="connsiteX6" fmla="*/ 123002 w 8534400"/>
              <a:gd name="connsiteY6" fmla="*/ 738000 h 738000"/>
              <a:gd name="connsiteX7" fmla="*/ 0 w 8534400"/>
              <a:gd name="connsiteY7" fmla="*/ 614998 h 738000"/>
              <a:gd name="connsiteX8" fmla="*/ 0 w 8534400"/>
              <a:gd name="connsiteY8" fmla="*/ 123002 h 73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34400" h="738000">
                <a:moveTo>
                  <a:pt x="0" y="123002"/>
                </a:moveTo>
                <a:cubicBezTo>
                  <a:pt x="0" y="55070"/>
                  <a:pt x="55070" y="0"/>
                  <a:pt x="123002" y="0"/>
                </a:cubicBezTo>
                <a:lnTo>
                  <a:pt x="8411398" y="0"/>
                </a:lnTo>
                <a:cubicBezTo>
                  <a:pt x="8479330" y="0"/>
                  <a:pt x="8534400" y="55070"/>
                  <a:pt x="8534400" y="123002"/>
                </a:cubicBezTo>
                <a:lnTo>
                  <a:pt x="8534400" y="614998"/>
                </a:lnTo>
                <a:cubicBezTo>
                  <a:pt x="8534400" y="682930"/>
                  <a:pt x="8479330" y="738000"/>
                  <a:pt x="8411398" y="738000"/>
                </a:cubicBezTo>
                <a:lnTo>
                  <a:pt x="123002" y="738000"/>
                </a:lnTo>
                <a:cubicBezTo>
                  <a:pt x="55070" y="738000"/>
                  <a:pt x="0" y="682930"/>
                  <a:pt x="0" y="614998"/>
                </a:cubicBezTo>
                <a:lnTo>
                  <a:pt x="0" y="1230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8606" tIns="36026" rIns="358606" bIns="36026" numCol="1" spcCol="1270" anchor="ctr" anchorCtr="0">
            <a:noAutofit/>
          </a:bodyPr>
          <a:lstStyle/>
          <a:p>
            <a:pPr lvl="0" algn="l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Judging students’ presentations is an excellent way to help mentor young, up and coming business professionals </a:t>
            </a:r>
            <a:endParaRPr lang="en-US" sz="2400" kern="1200" dirty="0"/>
          </a:p>
        </p:txBody>
      </p:sp>
    </p:spTree>
    <p:extLst>
      <p:ext uri="{BB962C8B-B14F-4D97-AF65-F5344CB8AC3E}">
        <p14:creationId xmlns:p14="http://schemas.microsoft.com/office/powerpoint/2010/main" val="83542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23474067"/>
              </p:ext>
            </p:extLst>
          </p:nvPr>
        </p:nvGraphicFramePr>
        <p:xfrm>
          <a:off x="1295400" y="419100"/>
          <a:ext cx="9601200" cy="125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eform 5"/>
          <p:cNvSpPr/>
          <p:nvPr/>
        </p:nvSpPr>
        <p:spPr>
          <a:xfrm>
            <a:off x="5022306" y="5076451"/>
            <a:ext cx="2413549" cy="1053245"/>
          </a:xfrm>
          <a:custGeom>
            <a:avLst/>
            <a:gdLst>
              <a:gd name="connsiteX0" fmla="*/ 0 w 2413549"/>
              <a:gd name="connsiteY0" fmla="*/ 0 h 1053245"/>
              <a:gd name="connsiteX1" fmla="*/ 1886927 w 2413549"/>
              <a:gd name="connsiteY1" fmla="*/ 0 h 1053245"/>
              <a:gd name="connsiteX2" fmla="*/ 2413549 w 2413549"/>
              <a:gd name="connsiteY2" fmla="*/ 526623 h 1053245"/>
              <a:gd name="connsiteX3" fmla="*/ 1886927 w 2413549"/>
              <a:gd name="connsiteY3" fmla="*/ 1053245 h 1053245"/>
              <a:gd name="connsiteX4" fmla="*/ 0 w 2413549"/>
              <a:gd name="connsiteY4" fmla="*/ 1053245 h 1053245"/>
              <a:gd name="connsiteX5" fmla="*/ 526623 w 2413549"/>
              <a:gd name="connsiteY5" fmla="*/ 526623 h 1053245"/>
              <a:gd name="connsiteX6" fmla="*/ 0 w 2413549"/>
              <a:gd name="connsiteY6" fmla="*/ 0 h 105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549" h="1053245">
                <a:moveTo>
                  <a:pt x="0" y="0"/>
                </a:moveTo>
                <a:lnTo>
                  <a:pt x="1886927" y="0"/>
                </a:lnTo>
                <a:lnTo>
                  <a:pt x="2413549" y="526623"/>
                </a:lnTo>
                <a:lnTo>
                  <a:pt x="1886927" y="1053245"/>
                </a:lnTo>
                <a:lnTo>
                  <a:pt x="0" y="1053245"/>
                </a:lnTo>
                <a:lnTo>
                  <a:pt x="526623" y="52662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8632" tIns="24003" rIns="550625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Ability to listen to presenters </a:t>
            </a:r>
            <a:endParaRPr lang="en-US" sz="1800" kern="1200" dirty="0"/>
          </a:p>
        </p:txBody>
      </p:sp>
      <p:sp>
        <p:nvSpPr>
          <p:cNvPr id="7" name="Freeform 6"/>
          <p:cNvSpPr/>
          <p:nvPr/>
        </p:nvSpPr>
        <p:spPr>
          <a:xfrm>
            <a:off x="7015689" y="3804071"/>
            <a:ext cx="2298846" cy="1053245"/>
          </a:xfrm>
          <a:custGeom>
            <a:avLst/>
            <a:gdLst>
              <a:gd name="connsiteX0" fmla="*/ 0 w 2298846"/>
              <a:gd name="connsiteY0" fmla="*/ 0 h 1053245"/>
              <a:gd name="connsiteX1" fmla="*/ 1772224 w 2298846"/>
              <a:gd name="connsiteY1" fmla="*/ 0 h 1053245"/>
              <a:gd name="connsiteX2" fmla="*/ 2298846 w 2298846"/>
              <a:gd name="connsiteY2" fmla="*/ 526623 h 1053245"/>
              <a:gd name="connsiteX3" fmla="*/ 1772224 w 2298846"/>
              <a:gd name="connsiteY3" fmla="*/ 1053245 h 1053245"/>
              <a:gd name="connsiteX4" fmla="*/ 0 w 2298846"/>
              <a:gd name="connsiteY4" fmla="*/ 1053245 h 1053245"/>
              <a:gd name="connsiteX5" fmla="*/ 526623 w 2298846"/>
              <a:gd name="connsiteY5" fmla="*/ 526623 h 1053245"/>
              <a:gd name="connsiteX6" fmla="*/ 0 w 2298846"/>
              <a:gd name="connsiteY6" fmla="*/ 0 h 105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8846" h="1053245">
                <a:moveTo>
                  <a:pt x="0" y="0"/>
                </a:moveTo>
                <a:lnTo>
                  <a:pt x="1772224" y="0"/>
                </a:lnTo>
                <a:lnTo>
                  <a:pt x="2298846" y="526623"/>
                </a:lnTo>
                <a:lnTo>
                  <a:pt x="1772224" y="1053245"/>
                </a:lnTo>
                <a:lnTo>
                  <a:pt x="0" y="1053245"/>
                </a:lnTo>
                <a:lnTo>
                  <a:pt x="526623" y="52662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89110"/>
              <a:satOff val="-4495"/>
              <a:lumOff val="17121"/>
              <a:alphaOff val="0"/>
            </a:schemeClr>
          </a:fillRef>
          <a:effectRef idx="2">
            <a:schemeClr val="accent1">
              <a:shade val="50000"/>
              <a:hueOff val="-89110"/>
              <a:satOff val="-4495"/>
              <a:lumOff val="1712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8632" tIns="24003" rIns="550625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Ask critical thinking questions</a:t>
            </a:r>
            <a:endParaRPr lang="en-US" sz="1800" kern="1200" dirty="0"/>
          </a:p>
        </p:txBody>
      </p:sp>
      <p:sp>
        <p:nvSpPr>
          <p:cNvPr id="8" name="Freeform 7"/>
          <p:cNvSpPr/>
          <p:nvPr/>
        </p:nvSpPr>
        <p:spPr>
          <a:xfrm>
            <a:off x="8946507" y="2531690"/>
            <a:ext cx="2298846" cy="1053245"/>
          </a:xfrm>
          <a:custGeom>
            <a:avLst/>
            <a:gdLst>
              <a:gd name="connsiteX0" fmla="*/ 0 w 2298846"/>
              <a:gd name="connsiteY0" fmla="*/ 0 h 1053245"/>
              <a:gd name="connsiteX1" fmla="*/ 1772224 w 2298846"/>
              <a:gd name="connsiteY1" fmla="*/ 0 h 1053245"/>
              <a:gd name="connsiteX2" fmla="*/ 2298846 w 2298846"/>
              <a:gd name="connsiteY2" fmla="*/ 526623 h 1053245"/>
              <a:gd name="connsiteX3" fmla="*/ 1772224 w 2298846"/>
              <a:gd name="connsiteY3" fmla="*/ 1053245 h 1053245"/>
              <a:gd name="connsiteX4" fmla="*/ 0 w 2298846"/>
              <a:gd name="connsiteY4" fmla="*/ 1053245 h 1053245"/>
              <a:gd name="connsiteX5" fmla="*/ 526623 w 2298846"/>
              <a:gd name="connsiteY5" fmla="*/ 526623 h 1053245"/>
              <a:gd name="connsiteX6" fmla="*/ 0 w 2298846"/>
              <a:gd name="connsiteY6" fmla="*/ 0 h 105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8846" h="1053245">
                <a:moveTo>
                  <a:pt x="0" y="0"/>
                </a:moveTo>
                <a:lnTo>
                  <a:pt x="1772224" y="0"/>
                </a:lnTo>
                <a:lnTo>
                  <a:pt x="2298846" y="526623"/>
                </a:lnTo>
                <a:lnTo>
                  <a:pt x="1772224" y="1053245"/>
                </a:lnTo>
                <a:lnTo>
                  <a:pt x="0" y="1053245"/>
                </a:lnTo>
                <a:lnTo>
                  <a:pt x="526623" y="52662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178221"/>
              <a:satOff val="-8990"/>
              <a:lumOff val="34242"/>
              <a:alphaOff val="0"/>
            </a:schemeClr>
          </a:fillRef>
          <a:effectRef idx="2">
            <a:schemeClr val="accent1">
              <a:shade val="50000"/>
              <a:hueOff val="-178221"/>
              <a:satOff val="-8990"/>
              <a:lumOff val="342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0631" tIns="21336" rIns="547958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Participate in state, district, or national level</a:t>
            </a:r>
            <a:endParaRPr lang="en-US" sz="1600" kern="1200" dirty="0"/>
          </a:p>
        </p:txBody>
      </p:sp>
      <p:sp>
        <p:nvSpPr>
          <p:cNvPr id="9" name="Freeform 8"/>
          <p:cNvSpPr/>
          <p:nvPr/>
        </p:nvSpPr>
        <p:spPr>
          <a:xfrm>
            <a:off x="542122" y="2531691"/>
            <a:ext cx="2969533" cy="1053245"/>
          </a:xfrm>
          <a:custGeom>
            <a:avLst/>
            <a:gdLst>
              <a:gd name="connsiteX0" fmla="*/ 0 w 2969533"/>
              <a:gd name="connsiteY0" fmla="*/ 0 h 1053245"/>
              <a:gd name="connsiteX1" fmla="*/ 2442911 w 2969533"/>
              <a:gd name="connsiteY1" fmla="*/ 0 h 1053245"/>
              <a:gd name="connsiteX2" fmla="*/ 2969533 w 2969533"/>
              <a:gd name="connsiteY2" fmla="*/ 526623 h 1053245"/>
              <a:gd name="connsiteX3" fmla="*/ 2442911 w 2969533"/>
              <a:gd name="connsiteY3" fmla="*/ 1053245 h 1053245"/>
              <a:gd name="connsiteX4" fmla="*/ 0 w 2969533"/>
              <a:gd name="connsiteY4" fmla="*/ 1053245 h 1053245"/>
              <a:gd name="connsiteX5" fmla="*/ 526623 w 2969533"/>
              <a:gd name="connsiteY5" fmla="*/ 526623 h 1053245"/>
              <a:gd name="connsiteX6" fmla="*/ 0 w 2969533"/>
              <a:gd name="connsiteY6" fmla="*/ 0 h 105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9533" h="1053245">
                <a:moveTo>
                  <a:pt x="0" y="0"/>
                </a:moveTo>
                <a:lnTo>
                  <a:pt x="2442911" y="0"/>
                </a:lnTo>
                <a:lnTo>
                  <a:pt x="2969533" y="526623"/>
                </a:lnTo>
                <a:lnTo>
                  <a:pt x="2442911" y="1053245"/>
                </a:lnTo>
                <a:lnTo>
                  <a:pt x="0" y="1053245"/>
                </a:lnTo>
                <a:lnTo>
                  <a:pt x="526623" y="52662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178221"/>
              <a:satOff val="-8990"/>
              <a:lumOff val="34242"/>
              <a:alphaOff val="0"/>
            </a:schemeClr>
          </a:fillRef>
          <a:effectRef idx="2">
            <a:schemeClr val="accent1">
              <a:shade val="50000"/>
              <a:hueOff val="-178221"/>
              <a:satOff val="-8990"/>
              <a:lumOff val="342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2635" tIns="32004" rIns="558626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Constructive Criticism </a:t>
            </a:r>
            <a:endParaRPr lang="en-US" sz="24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095263" y="3804071"/>
            <a:ext cx="2298846" cy="1053245"/>
          </a:xfrm>
          <a:custGeom>
            <a:avLst/>
            <a:gdLst>
              <a:gd name="connsiteX0" fmla="*/ 0 w 2298846"/>
              <a:gd name="connsiteY0" fmla="*/ 0 h 1053245"/>
              <a:gd name="connsiteX1" fmla="*/ 1772224 w 2298846"/>
              <a:gd name="connsiteY1" fmla="*/ 0 h 1053245"/>
              <a:gd name="connsiteX2" fmla="*/ 2298846 w 2298846"/>
              <a:gd name="connsiteY2" fmla="*/ 526623 h 1053245"/>
              <a:gd name="connsiteX3" fmla="*/ 1772224 w 2298846"/>
              <a:gd name="connsiteY3" fmla="*/ 1053245 h 1053245"/>
              <a:gd name="connsiteX4" fmla="*/ 0 w 2298846"/>
              <a:gd name="connsiteY4" fmla="*/ 1053245 h 1053245"/>
              <a:gd name="connsiteX5" fmla="*/ 526623 w 2298846"/>
              <a:gd name="connsiteY5" fmla="*/ 526623 h 1053245"/>
              <a:gd name="connsiteX6" fmla="*/ 0 w 2298846"/>
              <a:gd name="connsiteY6" fmla="*/ 0 h 105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8846" h="1053245">
                <a:moveTo>
                  <a:pt x="0" y="0"/>
                </a:moveTo>
                <a:lnTo>
                  <a:pt x="1772224" y="0"/>
                </a:lnTo>
                <a:lnTo>
                  <a:pt x="2298846" y="526623"/>
                </a:lnTo>
                <a:lnTo>
                  <a:pt x="1772224" y="1053245"/>
                </a:lnTo>
                <a:lnTo>
                  <a:pt x="0" y="1053245"/>
                </a:lnTo>
                <a:lnTo>
                  <a:pt x="526623" y="52662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89110"/>
              <a:satOff val="-4495"/>
              <a:lumOff val="17121"/>
              <a:alphaOff val="0"/>
            </a:schemeClr>
          </a:fillRef>
          <a:effectRef idx="2">
            <a:schemeClr val="accent1">
              <a:shade val="50000"/>
              <a:hueOff val="-89110"/>
              <a:satOff val="-4495"/>
              <a:lumOff val="1712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0634" tIns="28004" rIns="554626" bIns="28004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Giving Feedback</a:t>
            </a:r>
            <a:endParaRPr lang="en-US" sz="2100" kern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61" y="1857063"/>
            <a:ext cx="3588440" cy="188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75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32463712"/>
              </p:ext>
            </p:extLst>
          </p:nvPr>
        </p:nvGraphicFramePr>
        <p:xfrm>
          <a:off x="1295400" y="419100"/>
          <a:ext cx="9601200" cy="125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reeform 7"/>
          <p:cNvSpPr/>
          <p:nvPr/>
        </p:nvSpPr>
        <p:spPr>
          <a:xfrm>
            <a:off x="92555" y="2026057"/>
            <a:ext cx="7785045" cy="610927"/>
          </a:xfrm>
          <a:custGeom>
            <a:avLst/>
            <a:gdLst>
              <a:gd name="connsiteX0" fmla="*/ 0 w 7392924"/>
              <a:gd name="connsiteY0" fmla="*/ 31578 h 315778"/>
              <a:gd name="connsiteX1" fmla="*/ 31578 w 7392924"/>
              <a:gd name="connsiteY1" fmla="*/ 0 h 315778"/>
              <a:gd name="connsiteX2" fmla="*/ 7361346 w 7392924"/>
              <a:gd name="connsiteY2" fmla="*/ 0 h 315778"/>
              <a:gd name="connsiteX3" fmla="*/ 7392924 w 7392924"/>
              <a:gd name="connsiteY3" fmla="*/ 31578 h 315778"/>
              <a:gd name="connsiteX4" fmla="*/ 7392924 w 7392924"/>
              <a:gd name="connsiteY4" fmla="*/ 284200 h 315778"/>
              <a:gd name="connsiteX5" fmla="*/ 7361346 w 7392924"/>
              <a:gd name="connsiteY5" fmla="*/ 315778 h 315778"/>
              <a:gd name="connsiteX6" fmla="*/ 31578 w 7392924"/>
              <a:gd name="connsiteY6" fmla="*/ 315778 h 315778"/>
              <a:gd name="connsiteX7" fmla="*/ 0 w 7392924"/>
              <a:gd name="connsiteY7" fmla="*/ 284200 h 315778"/>
              <a:gd name="connsiteX8" fmla="*/ 0 w 7392924"/>
              <a:gd name="connsiteY8" fmla="*/ 31578 h 31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2924" h="315778">
                <a:moveTo>
                  <a:pt x="0" y="31578"/>
                </a:moveTo>
                <a:cubicBezTo>
                  <a:pt x="0" y="14138"/>
                  <a:pt x="14138" y="0"/>
                  <a:pt x="31578" y="0"/>
                </a:cubicBezTo>
                <a:lnTo>
                  <a:pt x="7361346" y="0"/>
                </a:lnTo>
                <a:cubicBezTo>
                  <a:pt x="7378786" y="0"/>
                  <a:pt x="7392924" y="14138"/>
                  <a:pt x="7392924" y="31578"/>
                </a:cubicBezTo>
                <a:lnTo>
                  <a:pt x="7392924" y="284200"/>
                </a:lnTo>
                <a:cubicBezTo>
                  <a:pt x="7392924" y="301640"/>
                  <a:pt x="7378786" y="315778"/>
                  <a:pt x="7361346" y="315778"/>
                </a:cubicBezTo>
                <a:lnTo>
                  <a:pt x="31578" y="315778"/>
                </a:lnTo>
                <a:cubicBezTo>
                  <a:pt x="14138" y="315778"/>
                  <a:pt x="0" y="301640"/>
                  <a:pt x="0" y="284200"/>
                </a:cubicBezTo>
                <a:lnTo>
                  <a:pt x="0" y="3157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589" tIns="62589" rIns="421788" bIns="62589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/>
              <a:t>Business Background</a:t>
            </a:r>
            <a:endParaRPr lang="en-US" sz="4000" kern="1200" dirty="0"/>
          </a:p>
        </p:txBody>
      </p:sp>
      <p:sp>
        <p:nvSpPr>
          <p:cNvPr id="9" name="Freeform 8"/>
          <p:cNvSpPr/>
          <p:nvPr/>
        </p:nvSpPr>
        <p:spPr>
          <a:xfrm>
            <a:off x="473259" y="2887241"/>
            <a:ext cx="7695317" cy="526822"/>
          </a:xfrm>
          <a:custGeom>
            <a:avLst/>
            <a:gdLst>
              <a:gd name="connsiteX0" fmla="*/ 0 w 7392924"/>
              <a:gd name="connsiteY0" fmla="*/ 31578 h 315778"/>
              <a:gd name="connsiteX1" fmla="*/ 31578 w 7392924"/>
              <a:gd name="connsiteY1" fmla="*/ 0 h 315778"/>
              <a:gd name="connsiteX2" fmla="*/ 7361346 w 7392924"/>
              <a:gd name="connsiteY2" fmla="*/ 0 h 315778"/>
              <a:gd name="connsiteX3" fmla="*/ 7392924 w 7392924"/>
              <a:gd name="connsiteY3" fmla="*/ 31578 h 315778"/>
              <a:gd name="connsiteX4" fmla="*/ 7392924 w 7392924"/>
              <a:gd name="connsiteY4" fmla="*/ 284200 h 315778"/>
              <a:gd name="connsiteX5" fmla="*/ 7361346 w 7392924"/>
              <a:gd name="connsiteY5" fmla="*/ 315778 h 315778"/>
              <a:gd name="connsiteX6" fmla="*/ 31578 w 7392924"/>
              <a:gd name="connsiteY6" fmla="*/ 315778 h 315778"/>
              <a:gd name="connsiteX7" fmla="*/ 0 w 7392924"/>
              <a:gd name="connsiteY7" fmla="*/ 284200 h 315778"/>
              <a:gd name="connsiteX8" fmla="*/ 0 w 7392924"/>
              <a:gd name="connsiteY8" fmla="*/ 31578 h 31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2924" h="315778">
                <a:moveTo>
                  <a:pt x="0" y="31578"/>
                </a:moveTo>
                <a:cubicBezTo>
                  <a:pt x="0" y="14138"/>
                  <a:pt x="14138" y="0"/>
                  <a:pt x="31578" y="0"/>
                </a:cubicBezTo>
                <a:lnTo>
                  <a:pt x="7361346" y="0"/>
                </a:lnTo>
                <a:cubicBezTo>
                  <a:pt x="7378786" y="0"/>
                  <a:pt x="7392924" y="14138"/>
                  <a:pt x="7392924" y="31578"/>
                </a:cubicBezTo>
                <a:lnTo>
                  <a:pt x="7392924" y="284200"/>
                </a:lnTo>
                <a:cubicBezTo>
                  <a:pt x="7392924" y="301640"/>
                  <a:pt x="7378786" y="315778"/>
                  <a:pt x="7361346" y="315778"/>
                </a:cubicBezTo>
                <a:lnTo>
                  <a:pt x="31578" y="315778"/>
                </a:lnTo>
                <a:cubicBezTo>
                  <a:pt x="14138" y="315778"/>
                  <a:pt x="0" y="301640"/>
                  <a:pt x="0" y="284200"/>
                </a:cubicBezTo>
                <a:lnTo>
                  <a:pt x="0" y="3157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589" tIns="62589" rIns="819915" bIns="62589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/>
              <a:t>Marketing</a:t>
            </a:r>
            <a:endParaRPr lang="en-US" sz="40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056954" y="3670229"/>
            <a:ext cx="7672918" cy="563231"/>
          </a:xfrm>
          <a:custGeom>
            <a:avLst/>
            <a:gdLst>
              <a:gd name="connsiteX0" fmla="*/ 0 w 7392924"/>
              <a:gd name="connsiteY0" fmla="*/ 31578 h 315778"/>
              <a:gd name="connsiteX1" fmla="*/ 31578 w 7392924"/>
              <a:gd name="connsiteY1" fmla="*/ 0 h 315778"/>
              <a:gd name="connsiteX2" fmla="*/ 7361346 w 7392924"/>
              <a:gd name="connsiteY2" fmla="*/ 0 h 315778"/>
              <a:gd name="connsiteX3" fmla="*/ 7392924 w 7392924"/>
              <a:gd name="connsiteY3" fmla="*/ 31578 h 315778"/>
              <a:gd name="connsiteX4" fmla="*/ 7392924 w 7392924"/>
              <a:gd name="connsiteY4" fmla="*/ 284200 h 315778"/>
              <a:gd name="connsiteX5" fmla="*/ 7361346 w 7392924"/>
              <a:gd name="connsiteY5" fmla="*/ 315778 h 315778"/>
              <a:gd name="connsiteX6" fmla="*/ 31578 w 7392924"/>
              <a:gd name="connsiteY6" fmla="*/ 315778 h 315778"/>
              <a:gd name="connsiteX7" fmla="*/ 0 w 7392924"/>
              <a:gd name="connsiteY7" fmla="*/ 284200 h 315778"/>
              <a:gd name="connsiteX8" fmla="*/ 0 w 7392924"/>
              <a:gd name="connsiteY8" fmla="*/ 31578 h 31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2924" h="315778">
                <a:moveTo>
                  <a:pt x="0" y="31578"/>
                </a:moveTo>
                <a:cubicBezTo>
                  <a:pt x="0" y="14138"/>
                  <a:pt x="14138" y="0"/>
                  <a:pt x="31578" y="0"/>
                </a:cubicBezTo>
                <a:lnTo>
                  <a:pt x="7361346" y="0"/>
                </a:lnTo>
                <a:cubicBezTo>
                  <a:pt x="7378786" y="0"/>
                  <a:pt x="7392924" y="14138"/>
                  <a:pt x="7392924" y="31578"/>
                </a:cubicBezTo>
                <a:lnTo>
                  <a:pt x="7392924" y="284200"/>
                </a:lnTo>
                <a:cubicBezTo>
                  <a:pt x="7392924" y="301640"/>
                  <a:pt x="7378786" y="315778"/>
                  <a:pt x="7361346" y="315778"/>
                </a:cubicBezTo>
                <a:lnTo>
                  <a:pt x="31578" y="315778"/>
                </a:lnTo>
                <a:cubicBezTo>
                  <a:pt x="14138" y="315778"/>
                  <a:pt x="0" y="301640"/>
                  <a:pt x="0" y="284200"/>
                </a:cubicBezTo>
                <a:lnTo>
                  <a:pt x="0" y="3157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589" tIns="62589" rIns="819915" bIns="62589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/>
              <a:t>Technology</a:t>
            </a:r>
            <a:endParaRPr lang="en-US" sz="40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1560959" y="4517236"/>
            <a:ext cx="7549311" cy="548178"/>
          </a:xfrm>
          <a:custGeom>
            <a:avLst/>
            <a:gdLst>
              <a:gd name="connsiteX0" fmla="*/ 0 w 7392924"/>
              <a:gd name="connsiteY0" fmla="*/ 31578 h 315778"/>
              <a:gd name="connsiteX1" fmla="*/ 31578 w 7392924"/>
              <a:gd name="connsiteY1" fmla="*/ 0 h 315778"/>
              <a:gd name="connsiteX2" fmla="*/ 7361346 w 7392924"/>
              <a:gd name="connsiteY2" fmla="*/ 0 h 315778"/>
              <a:gd name="connsiteX3" fmla="*/ 7392924 w 7392924"/>
              <a:gd name="connsiteY3" fmla="*/ 31578 h 315778"/>
              <a:gd name="connsiteX4" fmla="*/ 7392924 w 7392924"/>
              <a:gd name="connsiteY4" fmla="*/ 284200 h 315778"/>
              <a:gd name="connsiteX5" fmla="*/ 7361346 w 7392924"/>
              <a:gd name="connsiteY5" fmla="*/ 315778 h 315778"/>
              <a:gd name="connsiteX6" fmla="*/ 31578 w 7392924"/>
              <a:gd name="connsiteY6" fmla="*/ 315778 h 315778"/>
              <a:gd name="connsiteX7" fmla="*/ 0 w 7392924"/>
              <a:gd name="connsiteY7" fmla="*/ 284200 h 315778"/>
              <a:gd name="connsiteX8" fmla="*/ 0 w 7392924"/>
              <a:gd name="connsiteY8" fmla="*/ 31578 h 31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2924" h="315778">
                <a:moveTo>
                  <a:pt x="0" y="31578"/>
                </a:moveTo>
                <a:cubicBezTo>
                  <a:pt x="0" y="14138"/>
                  <a:pt x="14138" y="0"/>
                  <a:pt x="31578" y="0"/>
                </a:cubicBezTo>
                <a:lnTo>
                  <a:pt x="7361346" y="0"/>
                </a:lnTo>
                <a:cubicBezTo>
                  <a:pt x="7378786" y="0"/>
                  <a:pt x="7392924" y="14138"/>
                  <a:pt x="7392924" y="31578"/>
                </a:cubicBezTo>
                <a:lnTo>
                  <a:pt x="7392924" y="284200"/>
                </a:lnTo>
                <a:cubicBezTo>
                  <a:pt x="7392924" y="301640"/>
                  <a:pt x="7378786" y="315778"/>
                  <a:pt x="7361346" y="315778"/>
                </a:cubicBezTo>
                <a:lnTo>
                  <a:pt x="31578" y="315778"/>
                </a:lnTo>
                <a:cubicBezTo>
                  <a:pt x="14138" y="315778"/>
                  <a:pt x="0" y="301640"/>
                  <a:pt x="0" y="284200"/>
                </a:cubicBezTo>
                <a:lnTo>
                  <a:pt x="0" y="3157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589" tIns="62589" rIns="819915" bIns="62589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/>
              <a:t>Finance</a:t>
            </a:r>
            <a:endParaRPr lang="en-US" sz="4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2378836" y="5349190"/>
            <a:ext cx="7514544" cy="606829"/>
          </a:xfrm>
          <a:custGeom>
            <a:avLst/>
            <a:gdLst>
              <a:gd name="connsiteX0" fmla="*/ 0 w 7392924"/>
              <a:gd name="connsiteY0" fmla="*/ 31578 h 315778"/>
              <a:gd name="connsiteX1" fmla="*/ 31578 w 7392924"/>
              <a:gd name="connsiteY1" fmla="*/ 0 h 315778"/>
              <a:gd name="connsiteX2" fmla="*/ 7361346 w 7392924"/>
              <a:gd name="connsiteY2" fmla="*/ 0 h 315778"/>
              <a:gd name="connsiteX3" fmla="*/ 7392924 w 7392924"/>
              <a:gd name="connsiteY3" fmla="*/ 31578 h 315778"/>
              <a:gd name="connsiteX4" fmla="*/ 7392924 w 7392924"/>
              <a:gd name="connsiteY4" fmla="*/ 284200 h 315778"/>
              <a:gd name="connsiteX5" fmla="*/ 7361346 w 7392924"/>
              <a:gd name="connsiteY5" fmla="*/ 315778 h 315778"/>
              <a:gd name="connsiteX6" fmla="*/ 31578 w 7392924"/>
              <a:gd name="connsiteY6" fmla="*/ 315778 h 315778"/>
              <a:gd name="connsiteX7" fmla="*/ 0 w 7392924"/>
              <a:gd name="connsiteY7" fmla="*/ 284200 h 315778"/>
              <a:gd name="connsiteX8" fmla="*/ 0 w 7392924"/>
              <a:gd name="connsiteY8" fmla="*/ 31578 h 31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2924" h="315778">
                <a:moveTo>
                  <a:pt x="0" y="31578"/>
                </a:moveTo>
                <a:cubicBezTo>
                  <a:pt x="0" y="14138"/>
                  <a:pt x="14138" y="0"/>
                  <a:pt x="31578" y="0"/>
                </a:cubicBezTo>
                <a:lnTo>
                  <a:pt x="7361346" y="0"/>
                </a:lnTo>
                <a:cubicBezTo>
                  <a:pt x="7378786" y="0"/>
                  <a:pt x="7392924" y="14138"/>
                  <a:pt x="7392924" y="31578"/>
                </a:cubicBezTo>
                <a:lnTo>
                  <a:pt x="7392924" y="284200"/>
                </a:lnTo>
                <a:cubicBezTo>
                  <a:pt x="7392924" y="301640"/>
                  <a:pt x="7378786" y="315778"/>
                  <a:pt x="7361346" y="315778"/>
                </a:cubicBezTo>
                <a:lnTo>
                  <a:pt x="31578" y="315778"/>
                </a:lnTo>
                <a:cubicBezTo>
                  <a:pt x="14138" y="315778"/>
                  <a:pt x="0" y="301640"/>
                  <a:pt x="0" y="284200"/>
                </a:cubicBezTo>
                <a:lnTo>
                  <a:pt x="0" y="3157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929" tIns="115929" rIns="873255" bIns="115929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/>
              <a:t>Entrepreneurship</a:t>
            </a:r>
            <a:endParaRPr lang="en-US" sz="40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7423369" y="2420230"/>
            <a:ext cx="446921" cy="607055"/>
          </a:xfrm>
          <a:custGeom>
            <a:avLst/>
            <a:gdLst>
              <a:gd name="connsiteX0" fmla="*/ 0 w 205256"/>
              <a:gd name="connsiteY0" fmla="*/ 112891 h 205256"/>
              <a:gd name="connsiteX1" fmla="*/ 46183 w 205256"/>
              <a:gd name="connsiteY1" fmla="*/ 112891 h 205256"/>
              <a:gd name="connsiteX2" fmla="*/ 46183 w 205256"/>
              <a:gd name="connsiteY2" fmla="*/ 0 h 205256"/>
              <a:gd name="connsiteX3" fmla="*/ 159073 w 205256"/>
              <a:gd name="connsiteY3" fmla="*/ 0 h 205256"/>
              <a:gd name="connsiteX4" fmla="*/ 159073 w 205256"/>
              <a:gd name="connsiteY4" fmla="*/ 112891 h 205256"/>
              <a:gd name="connsiteX5" fmla="*/ 205256 w 205256"/>
              <a:gd name="connsiteY5" fmla="*/ 112891 h 205256"/>
              <a:gd name="connsiteX6" fmla="*/ 102628 w 205256"/>
              <a:gd name="connsiteY6" fmla="*/ 205256 h 205256"/>
              <a:gd name="connsiteX7" fmla="*/ 0 w 205256"/>
              <a:gd name="connsiteY7" fmla="*/ 112891 h 2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256" h="205256">
                <a:moveTo>
                  <a:pt x="0" y="112891"/>
                </a:moveTo>
                <a:lnTo>
                  <a:pt x="46183" y="112891"/>
                </a:lnTo>
                <a:lnTo>
                  <a:pt x="46183" y="0"/>
                </a:lnTo>
                <a:lnTo>
                  <a:pt x="159073" y="0"/>
                </a:lnTo>
                <a:lnTo>
                  <a:pt x="159073" y="112891"/>
                </a:lnTo>
                <a:lnTo>
                  <a:pt x="205256" y="112891"/>
                </a:lnTo>
                <a:lnTo>
                  <a:pt x="102628" y="205256"/>
                </a:lnTo>
                <a:lnTo>
                  <a:pt x="0" y="11289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613" tIns="11430" rIns="57613" bIns="62231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kern="1200"/>
          </a:p>
        </p:txBody>
      </p:sp>
      <p:sp>
        <p:nvSpPr>
          <p:cNvPr id="14" name="Freeform 13"/>
          <p:cNvSpPr/>
          <p:nvPr/>
        </p:nvSpPr>
        <p:spPr>
          <a:xfrm>
            <a:off x="7719951" y="3222795"/>
            <a:ext cx="454718" cy="647479"/>
          </a:xfrm>
          <a:custGeom>
            <a:avLst/>
            <a:gdLst>
              <a:gd name="connsiteX0" fmla="*/ 0 w 205256"/>
              <a:gd name="connsiteY0" fmla="*/ 112891 h 205256"/>
              <a:gd name="connsiteX1" fmla="*/ 46183 w 205256"/>
              <a:gd name="connsiteY1" fmla="*/ 112891 h 205256"/>
              <a:gd name="connsiteX2" fmla="*/ 46183 w 205256"/>
              <a:gd name="connsiteY2" fmla="*/ 0 h 205256"/>
              <a:gd name="connsiteX3" fmla="*/ 159073 w 205256"/>
              <a:gd name="connsiteY3" fmla="*/ 0 h 205256"/>
              <a:gd name="connsiteX4" fmla="*/ 159073 w 205256"/>
              <a:gd name="connsiteY4" fmla="*/ 112891 h 205256"/>
              <a:gd name="connsiteX5" fmla="*/ 205256 w 205256"/>
              <a:gd name="connsiteY5" fmla="*/ 112891 h 205256"/>
              <a:gd name="connsiteX6" fmla="*/ 102628 w 205256"/>
              <a:gd name="connsiteY6" fmla="*/ 205256 h 205256"/>
              <a:gd name="connsiteX7" fmla="*/ 0 w 205256"/>
              <a:gd name="connsiteY7" fmla="*/ 112891 h 2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256" h="205256">
                <a:moveTo>
                  <a:pt x="0" y="112891"/>
                </a:moveTo>
                <a:lnTo>
                  <a:pt x="46183" y="112891"/>
                </a:lnTo>
                <a:lnTo>
                  <a:pt x="46183" y="0"/>
                </a:lnTo>
                <a:lnTo>
                  <a:pt x="159073" y="0"/>
                </a:lnTo>
                <a:lnTo>
                  <a:pt x="159073" y="112891"/>
                </a:lnTo>
                <a:lnTo>
                  <a:pt x="205256" y="112891"/>
                </a:lnTo>
                <a:lnTo>
                  <a:pt x="102628" y="205256"/>
                </a:lnTo>
                <a:lnTo>
                  <a:pt x="0" y="11289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613" tIns="11430" rIns="57613" bIns="62231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kern="1200"/>
          </a:p>
        </p:txBody>
      </p:sp>
      <p:sp>
        <p:nvSpPr>
          <p:cNvPr id="15" name="Freeform 14"/>
          <p:cNvSpPr/>
          <p:nvPr/>
        </p:nvSpPr>
        <p:spPr>
          <a:xfrm>
            <a:off x="8298928" y="4056168"/>
            <a:ext cx="443129" cy="638360"/>
          </a:xfrm>
          <a:custGeom>
            <a:avLst/>
            <a:gdLst>
              <a:gd name="connsiteX0" fmla="*/ 0 w 205256"/>
              <a:gd name="connsiteY0" fmla="*/ 112891 h 205256"/>
              <a:gd name="connsiteX1" fmla="*/ 46183 w 205256"/>
              <a:gd name="connsiteY1" fmla="*/ 112891 h 205256"/>
              <a:gd name="connsiteX2" fmla="*/ 46183 w 205256"/>
              <a:gd name="connsiteY2" fmla="*/ 0 h 205256"/>
              <a:gd name="connsiteX3" fmla="*/ 159073 w 205256"/>
              <a:gd name="connsiteY3" fmla="*/ 0 h 205256"/>
              <a:gd name="connsiteX4" fmla="*/ 159073 w 205256"/>
              <a:gd name="connsiteY4" fmla="*/ 112891 h 205256"/>
              <a:gd name="connsiteX5" fmla="*/ 205256 w 205256"/>
              <a:gd name="connsiteY5" fmla="*/ 112891 h 205256"/>
              <a:gd name="connsiteX6" fmla="*/ 102628 w 205256"/>
              <a:gd name="connsiteY6" fmla="*/ 205256 h 205256"/>
              <a:gd name="connsiteX7" fmla="*/ 0 w 205256"/>
              <a:gd name="connsiteY7" fmla="*/ 112891 h 2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256" h="205256">
                <a:moveTo>
                  <a:pt x="0" y="112891"/>
                </a:moveTo>
                <a:lnTo>
                  <a:pt x="46183" y="112891"/>
                </a:lnTo>
                <a:lnTo>
                  <a:pt x="46183" y="0"/>
                </a:lnTo>
                <a:lnTo>
                  <a:pt x="159073" y="0"/>
                </a:lnTo>
                <a:lnTo>
                  <a:pt x="159073" y="112891"/>
                </a:lnTo>
                <a:lnTo>
                  <a:pt x="205256" y="112891"/>
                </a:lnTo>
                <a:lnTo>
                  <a:pt x="102628" y="205256"/>
                </a:lnTo>
                <a:lnTo>
                  <a:pt x="0" y="11289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613" tIns="11430" rIns="57613" bIns="62231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kern="1200"/>
          </a:p>
        </p:txBody>
      </p:sp>
      <p:sp>
        <p:nvSpPr>
          <p:cNvPr id="16" name="Freeform 15"/>
          <p:cNvSpPr/>
          <p:nvPr/>
        </p:nvSpPr>
        <p:spPr>
          <a:xfrm>
            <a:off x="8644752" y="4889436"/>
            <a:ext cx="465518" cy="600398"/>
          </a:xfrm>
          <a:custGeom>
            <a:avLst/>
            <a:gdLst>
              <a:gd name="connsiteX0" fmla="*/ 0 w 205256"/>
              <a:gd name="connsiteY0" fmla="*/ 112891 h 205256"/>
              <a:gd name="connsiteX1" fmla="*/ 46183 w 205256"/>
              <a:gd name="connsiteY1" fmla="*/ 112891 h 205256"/>
              <a:gd name="connsiteX2" fmla="*/ 46183 w 205256"/>
              <a:gd name="connsiteY2" fmla="*/ 0 h 205256"/>
              <a:gd name="connsiteX3" fmla="*/ 159073 w 205256"/>
              <a:gd name="connsiteY3" fmla="*/ 0 h 205256"/>
              <a:gd name="connsiteX4" fmla="*/ 159073 w 205256"/>
              <a:gd name="connsiteY4" fmla="*/ 112891 h 205256"/>
              <a:gd name="connsiteX5" fmla="*/ 205256 w 205256"/>
              <a:gd name="connsiteY5" fmla="*/ 112891 h 205256"/>
              <a:gd name="connsiteX6" fmla="*/ 102628 w 205256"/>
              <a:gd name="connsiteY6" fmla="*/ 205256 h 205256"/>
              <a:gd name="connsiteX7" fmla="*/ 0 w 205256"/>
              <a:gd name="connsiteY7" fmla="*/ 112891 h 2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256" h="205256">
                <a:moveTo>
                  <a:pt x="0" y="112891"/>
                </a:moveTo>
                <a:lnTo>
                  <a:pt x="46183" y="112891"/>
                </a:lnTo>
                <a:lnTo>
                  <a:pt x="46183" y="0"/>
                </a:lnTo>
                <a:lnTo>
                  <a:pt x="159073" y="0"/>
                </a:lnTo>
                <a:lnTo>
                  <a:pt x="159073" y="112891"/>
                </a:lnTo>
                <a:lnTo>
                  <a:pt x="205256" y="112891"/>
                </a:lnTo>
                <a:lnTo>
                  <a:pt x="102628" y="205256"/>
                </a:lnTo>
                <a:lnTo>
                  <a:pt x="0" y="11289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613" tIns="11430" rIns="57613" bIns="62231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kern="1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92" y="1762563"/>
            <a:ext cx="3307989" cy="1712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78" y="1741145"/>
            <a:ext cx="2820817" cy="2079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68" y="1724301"/>
            <a:ext cx="3262382" cy="2322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72" y="1728098"/>
            <a:ext cx="2909723" cy="1939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399" y="1741241"/>
            <a:ext cx="3559451" cy="1722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61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"/>
                            </p:stCondLst>
                            <p:childTnLst>
                              <p:par>
                                <p:cTn id="2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0496431"/>
              </p:ext>
            </p:extLst>
          </p:nvPr>
        </p:nvGraphicFramePr>
        <p:xfrm>
          <a:off x="926910" y="2049074"/>
          <a:ext cx="7657531" cy="3478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14734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6808813"/>
              </p:ext>
            </p:extLst>
          </p:nvPr>
        </p:nvGraphicFramePr>
        <p:xfrm>
          <a:off x="568658" y="688489"/>
          <a:ext cx="3657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70" y="2876550"/>
            <a:ext cx="3305175" cy="3295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Freeform 11"/>
          <p:cNvSpPr/>
          <p:nvPr/>
        </p:nvSpPr>
        <p:spPr>
          <a:xfrm>
            <a:off x="7491994" y="587492"/>
            <a:ext cx="2130303" cy="2130303"/>
          </a:xfrm>
          <a:custGeom>
            <a:avLst/>
            <a:gdLst>
              <a:gd name="connsiteX0" fmla="*/ 0 w 2130303"/>
              <a:gd name="connsiteY0" fmla="*/ 1065152 h 2130303"/>
              <a:gd name="connsiteX1" fmla="*/ 1065152 w 2130303"/>
              <a:gd name="connsiteY1" fmla="*/ 0 h 2130303"/>
              <a:gd name="connsiteX2" fmla="*/ 2130304 w 2130303"/>
              <a:gd name="connsiteY2" fmla="*/ 1065152 h 2130303"/>
              <a:gd name="connsiteX3" fmla="*/ 1065152 w 2130303"/>
              <a:gd name="connsiteY3" fmla="*/ 2130304 h 2130303"/>
              <a:gd name="connsiteX4" fmla="*/ 0 w 2130303"/>
              <a:gd name="connsiteY4" fmla="*/ 1065152 h 21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0303" h="2130303">
                <a:moveTo>
                  <a:pt x="0" y="1065152"/>
                </a:moveTo>
                <a:cubicBezTo>
                  <a:pt x="0" y="476885"/>
                  <a:pt x="476885" y="0"/>
                  <a:pt x="1065152" y="0"/>
                </a:cubicBezTo>
                <a:cubicBezTo>
                  <a:pt x="1653419" y="0"/>
                  <a:pt x="2130304" y="476885"/>
                  <a:pt x="2130304" y="1065152"/>
                </a:cubicBezTo>
                <a:cubicBezTo>
                  <a:pt x="2130304" y="1653419"/>
                  <a:pt x="1653419" y="2130304"/>
                  <a:pt x="1065152" y="2130304"/>
                </a:cubicBezTo>
                <a:cubicBezTo>
                  <a:pt x="476885" y="2130304"/>
                  <a:pt x="0" y="1653419"/>
                  <a:pt x="0" y="1065152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9916" tIns="339916" rIns="339916" bIns="339916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Businesses may require employees to get involved</a:t>
            </a:r>
            <a:endParaRPr lang="en-US" sz="2200" kern="1200" dirty="0"/>
          </a:p>
        </p:txBody>
      </p:sp>
      <p:sp>
        <p:nvSpPr>
          <p:cNvPr id="13" name="Freeform 12"/>
          <p:cNvSpPr/>
          <p:nvPr/>
        </p:nvSpPr>
        <p:spPr>
          <a:xfrm rot="3600000">
            <a:off x="9065740" y="2663291"/>
            <a:ext cx="564909" cy="718977"/>
          </a:xfrm>
          <a:custGeom>
            <a:avLst/>
            <a:gdLst>
              <a:gd name="connsiteX0" fmla="*/ 0 w 564909"/>
              <a:gd name="connsiteY0" fmla="*/ 143795 h 718977"/>
              <a:gd name="connsiteX1" fmla="*/ 282455 w 564909"/>
              <a:gd name="connsiteY1" fmla="*/ 143795 h 718977"/>
              <a:gd name="connsiteX2" fmla="*/ 282455 w 564909"/>
              <a:gd name="connsiteY2" fmla="*/ 0 h 718977"/>
              <a:gd name="connsiteX3" fmla="*/ 564909 w 564909"/>
              <a:gd name="connsiteY3" fmla="*/ 359489 h 718977"/>
              <a:gd name="connsiteX4" fmla="*/ 282455 w 564909"/>
              <a:gd name="connsiteY4" fmla="*/ 718977 h 718977"/>
              <a:gd name="connsiteX5" fmla="*/ 282455 w 564909"/>
              <a:gd name="connsiteY5" fmla="*/ 575182 h 718977"/>
              <a:gd name="connsiteX6" fmla="*/ 0 w 564909"/>
              <a:gd name="connsiteY6" fmla="*/ 575182 h 718977"/>
              <a:gd name="connsiteX7" fmla="*/ 0 w 564909"/>
              <a:gd name="connsiteY7" fmla="*/ 143795 h 7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909" h="718977">
                <a:moveTo>
                  <a:pt x="0" y="143795"/>
                </a:moveTo>
                <a:lnTo>
                  <a:pt x="282455" y="143795"/>
                </a:lnTo>
                <a:lnTo>
                  <a:pt x="282455" y="0"/>
                </a:lnTo>
                <a:lnTo>
                  <a:pt x="564909" y="359489"/>
                </a:lnTo>
                <a:lnTo>
                  <a:pt x="282455" y="718977"/>
                </a:lnTo>
                <a:lnTo>
                  <a:pt x="282455" y="575182"/>
                </a:lnTo>
                <a:lnTo>
                  <a:pt x="0" y="575182"/>
                </a:lnTo>
                <a:lnTo>
                  <a:pt x="0" y="14379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3794" rIns="169472" bIns="1437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14" name="Freeform 13"/>
          <p:cNvSpPr/>
          <p:nvPr/>
        </p:nvSpPr>
        <p:spPr>
          <a:xfrm>
            <a:off x="9090079" y="3355457"/>
            <a:ext cx="2130303" cy="2130303"/>
          </a:xfrm>
          <a:custGeom>
            <a:avLst/>
            <a:gdLst>
              <a:gd name="connsiteX0" fmla="*/ 0 w 2130303"/>
              <a:gd name="connsiteY0" fmla="*/ 1065152 h 2130303"/>
              <a:gd name="connsiteX1" fmla="*/ 1065152 w 2130303"/>
              <a:gd name="connsiteY1" fmla="*/ 0 h 2130303"/>
              <a:gd name="connsiteX2" fmla="*/ 2130304 w 2130303"/>
              <a:gd name="connsiteY2" fmla="*/ 1065152 h 2130303"/>
              <a:gd name="connsiteX3" fmla="*/ 1065152 w 2130303"/>
              <a:gd name="connsiteY3" fmla="*/ 2130304 h 2130303"/>
              <a:gd name="connsiteX4" fmla="*/ 0 w 2130303"/>
              <a:gd name="connsiteY4" fmla="*/ 1065152 h 21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0303" h="2130303">
                <a:moveTo>
                  <a:pt x="0" y="1065152"/>
                </a:moveTo>
                <a:cubicBezTo>
                  <a:pt x="0" y="476885"/>
                  <a:pt x="476885" y="0"/>
                  <a:pt x="1065152" y="0"/>
                </a:cubicBezTo>
                <a:cubicBezTo>
                  <a:pt x="1653419" y="0"/>
                  <a:pt x="2130304" y="476885"/>
                  <a:pt x="2130304" y="1065152"/>
                </a:cubicBezTo>
                <a:cubicBezTo>
                  <a:pt x="2130304" y="1653419"/>
                  <a:pt x="1653419" y="2130304"/>
                  <a:pt x="1065152" y="2130304"/>
                </a:cubicBezTo>
                <a:cubicBezTo>
                  <a:pt x="476885" y="2130304"/>
                  <a:pt x="0" y="1653419"/>
                  <a:pt x="0" y="1065152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92479"/>
              <a:satOff val="-4220"/>
              <a:lumOff val="13167"/>
              <a:alphaOff val="0"/>
            </a:schemeClr>
          </a:fillRef>
          <a:effectRef idx="0">
            <a:schemeClr val="accent1">
              <a:shade val="80000"/>
              <a:hueOff val="-92479"/>
              <a:satOff val="-4220"/>
              <a:lumOff val="1316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9916" tIns="339916" rIns="339916" bIns="339916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Good </a:t>
            </a:r>
            <a:r>
              <a:rPr lang="en-US" sz="2200" dirty="0"/>
              <a:t>r</a:t>
            </a:r>
            <a:r>
              <a:rPr lang="en-US" sz="2200" kern="1200" dirty="0" smtClean="0"/>
              <a:t>eflection on your business</a:t>
            </a:r>
            <a:endParaRPr lang="en-US" sz="22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8290679" y="4061119"/>
            <a:ext cx="564910" cy="718978"/>
          </a:xfrm>
          <a:custGeom>
            <a:avLst/>
            <a:gdLst>
              <a:gd name="connsiteX0" fmla="*/ 0 w 564909"/>
              <a:gd name="connsiteY0" fmla="*/ 143795 h 718977"/>
              <a:gd name="connsiteX1" fmla="*/ 282455 w 564909"/>
              <a:gd name="connsiteY1" fmla="*/ 143795 h 718977"/>
              <a:gd name="connsiteX2" fmla="*/ 282455 w 564909"/>
              <a:gd name="connsiteY2" fmla="*/ 0 h 718977"/>
              <a:gd name="connsiteX3" fmla="*/ 564909 w 564909"/>
              <a:gd name="connsiteY3" fmla="*/ 359489 h 718977"/>
              <a:gd name="connsiteX4" fmla="*/ 282455 w 564909"/>
              <a:gd name="connsiteY4" fmla="*/ 718977 h 718977"/>
              <a:gd name="connsiteX5" fmla="*/ 282455 w 564909"/>
              <a:gd name="connsiteY5" fmla="*/ 575182 h 718977"/>
              <a:gd name="connsiteX6" fmla="*/ 0 w 564909"/>
              <a:gd name="connsiteY6" fmla="*/ 575182 h 718977"/>
              <a:gd name="connsiteX7" fmla="*/ 0 w 564909"/>
              <a:gd name="connsiteY7" fmla="*/ 143795 h 7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909" h="718977">
                <a:moveTo>
                  <a:pt x="564909" y="575182"/>
                </a:moveTo>
                <a:lnTo>
                  <a:pt x="282454" y="575182"/>
                </a:lnTo>
                <a:lnTo>
                  <a:pt x="282454" y="718977"/>
                </a:lnTo>
                <a:lnTo>
                  <a:pt x="0" y="359488"/>
                </a:lnTo>
                <a:lnTo>
                  <a:pt x="282454" y="0"/>
                </a:lnTo>
                <a:lnTo>
                  <a:pt x="282454" y="143795"/>
                </a:lnTo>
                <a:lnTo>
                  <a:pt x="564909" y="143795"/>
                </a:lnTo>
                <a:lnTo>
                  <a:pt x="564909" y="575182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shade val="90000"/>
              <a:hueOff val="-92416"/>
              <a:satOff val="-4115"/>
              <a:lumOff val="11899"/>
              <a:alphaOff val="0"/>
            </a:schemeClr>
          </a:lnRef>
          <a:fillRef idx="1">
            <a:schemeClr val="accent1">
              <a:shade val="90000"/>
              <a:hueOff val="-92416"/>
              <a:satOff val="-4115"/>
              <a:lumOff val="11899"/>
              <a:alphaOff val="0"/>
            </a:schemeClr>
          </a:fillRef>
          <a:effectRef idx="0">
            <a:schemeClr val="accent1">
              <a:shade val="90000"/>
              <a:hueOff val="-92416"/>
              <a:satOff val="-4115"/>
              <a:lumOff val="1189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473" tIns="143796" rIns="1" bIns="1437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16" name="Freeform 15"/>
          <p:cNvSpPr/>
          <p:nvPr/>
        </p:nvSpPr>
        <p:spPr>
          <a:xfrm>
            <a:off x="5893909" y="3355457"/>
            <a:ext cx="2130303" cy="2130303"/>
          </a:xfrm>
          <a:custGeom>
            <a:avLst/>
            <a:gdLst>
              <a:gd name="connsiteX0" fmla="*/ 0 w 2130303"/>
              <a:gd name="connsiteY0" fmla="*/ 1065152 h 2130303"/>
              <a:gd name="connsiteX1" fmla="*/ 1065152 w 2130303"/>
              <a:gd name="connsiteY1" fmla="*/ 0 h 2130303"/>
              <a:gd name="connsiteX2" fmla="*/ 2130304 w 2130303"/>
              <a:gd name="connsiteY2" fmla="*/ 1065152 h 2130303"/>
              <a:gd name="connsiteX3" fmla="*/ 1065152 w 2130303"/>
              <a:gd name="connsiteY3" fmla="*/ 2130304 h 2130303"/>
              <a:gd name="connsiteX4" fmla="*/ 0 w 2130303"/>
              <a:gd name="connsiteY4" fmla="*/ 1065152 h 21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0303" h="2130303">
                <a:moveTo>
                  <a:pt x="0" y="1065152"/>
                </a:moveTo>
                <a:cubicBezTo>
                  <a:pt x="0" y="476885"/>
                  <a:pt x="476885" y="0"/>
                  <a:pt x="1065152" y="0"/>
                </a:cubicBezTo>
                <a:cubicBezTo>
                  <a:pt x="1653419" y="0"/>
                  <a:pt x="2130304" y="476885"/>
                  <a:pt x="2130304" y="1065152"/>
                </a:cubicBezTo>
                <a:cubicBezTo>
                  <a:pt x="2130304" y="1653419"/>
                  <a:pt x="1653419" y="2130304"/>
                  <a:pt x="1065152" y="2130304"/>
                </a:cubicBezTo>
                <a:cubicBezTo>
                  <a:pt x="476885" y="2130304"/>
                  <a:pt x="0" y="1653419"/>
                  <a:pt x="0" y="1065152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184958"/>
              <a:satOff val="-8440"/>
              <a:lumOff val="26335"/>
              <a:alphaOff val="0"/>
            </a:schemeClr>
          </a:fillRef>
          <a:effectRef idx="0">
            <a:schemeClr val="accent1">
              <a:shade val="80000"/>
              <a:hueOff val="-184958"/>
              <a:satOff val="-8440"/>
              <a:lumOff val="263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9916" tIns="339916" rIns="339916" bIns="339916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Builds strong </a:t>
            </a:r>
            <a:r>
              <a:rPr lang="en-US" sz="2200" dirty="0"/>
              <a:t>p</a:t>
            </a:r>
            <a:r>
              <a:rPr lang="en-US" sz="2200" kern="1200" dirty="0" smtClean="0"/>
              <a:t>ublic </a:t>
            </a:r>
            <a:r>
              <a:rPr lang="en-US" sz="2200" dirty="0"/>
              <a:t>r</a:t>
            </a:r>
            <a:r>
              <a:rPr lang="en-US" sz="2200" kern="1200" dirty="0" smtClean="0"/>
              <a:t>elations </a:t>
            </a:r>
            <a:endParaRPr lang="en-US" sz="2200" kern="1200" dirty="0"/>
          </a:p>
        </p:txBody>
      </p:sp>
      <p:sp>
        <p:nvSpPr>
          <p:cNvPr id="17" name="Freeform 16"/>
          <p:cNvSpPr/>
          <p:nvPr/>
        </p:nvSpPr>
        <p:spPr>
          <a:xfrm rot="18000000">
            <a:off x="7467655" y="2690983"/>
            <a:ext cx="564909" cy="718977"/>
          </a:xfrm>
          <a:custGeom>
            <a:avLst/>
            <a:gdLst>
              <a:gd name="connsiteX0" fmla="*/ 0 w 564909"/>
              <a:gd name="connsiteY0" fmla="*/ 143795 h 718977"/>
              <a:gd name="connsiteX1" fmla="*/ 282455 w 564909"/>
              <a:gd name="connsiteY1" fmla="*/ 143795 h 718977"/>
              <a:gd name="connsiteX2" fmla="*/ 282455 w 564909"/>
              <a:gd name="connsiteY2" fmla="*/ 0 h 718977"/>
              <a:gd name="connsiteX3" fmla="*/ 564909 w 564909"/>
              <a:gd name="connsiteY3" fmla="*/ 359489 h 718977"/>
              <a:gd name="connsiteX4" fmla="*/ 282455 w 564909"/>
              <a:gd name="connsiteY4" fmla="*/ 718977 h 718977"/>
              <a:gd name="connsiteX5" fmla="*/ 282455 w 564909"/>
              <a:gd name="connsiteY5" fmla="*/ 575182 h 718977"/>
              <a:gd name="connsiteX6" fmla="*/ 0 w 564909"/>
              <a:gd name="connsiteY6" fmla="*/ 575182 h 718977"/>
              <a:gd name="connsiteX7" fmla="*/ 0 w 564909"/>
              <a:gd name="connsiteY7" fmla="*/ 143795 h 7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909" h="718977">
                <a:moveTo>
                  <a:pt x="0" y="143795"/>
                </a:moveTo>
                <a:lnTo>
                  <a:pt x="282455" y="143795"/>
                </a:lnTo>
                <a:lnTo>
                  <a:pt x="282455" y="0"/>
                </a:lnTo>
                <a:lnTo>
                  <a:pt x="564909" y="359489"/>
                </a:lnTo>
                <a:lnTo>
                  <a:pt x="282455" y="718977"/>
                </a:lnTo>
                <a:lnTo>
                  <a:pt x="282455" y="575182"/>
                </a:lnTo>
                <a:lnTo>
                  <a:pt x="0" y="575182"/>
                </a:lnTo>
                <a:lnTo>
                  <a:pt x="0" y="14379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shade val="90000"/>
              <a:hueOff val="-184831"/>
              <a:satOff val="-8230"/>
              <a:lumOff val="23799"/>
              <a:alphaOff val="0"/>
            </a:schemeClr>
          </a:lnRef>
          <a:fillRef idx="1">
            <a:schemeClr val="accent1">
              <a:shade val="90000"/>
              <a:hueOff val="-184831"/>
              <a:satOff val="-8230"/>
              <a:lumOff val="23799"/>
              <a:alphaOff val="0"/>
            </a:schemeClr>
          </a:fillRef>
          <a:effectRef idx="0">
            <a:schemeClr val="accent1">
              <a:shade val="90000"/>
              <a:hueOff val="-184831"/>
              <a:satOff val="-8230"/>
              <a:lumOff val="2379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43794" rIns="169473" bIns="1437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</p:spTree>
    <p:extLst>
      <p:ext uri="{BB962C8B-B14F-4D97-AF65-F5344CB8AC3E}">
        <p14:creationId xmlns:p14="http://schemas.microsoft.com/office/powerpoint/2010/main" val="2915990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1554370"/>
              </p:ext>
            </p:extLst>
          </p:nvPr>
        </p:nvGraphicFramePr>
        <p:xfrm>
          <a:off x="530762" y="684943"/>
          <a:ext cx="3657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1" y="2798392"/>
            <a:ext cx="4509881" cy="30380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ircular Arrow 11"/>
          <p:cNvSpPr/>
          <p:nvPr/>
        </p:nvSpPr>
        <p:spPr>
          <a:xfrm>
            <a:off x="7564525" y="684943"/>
            <a:ext cx="2639521" cy="2639922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8147946" y="1638035"/>
            <a:ext cx="1466731" cy="733190"/>
          </a:xfrm>
          <a:custGeom>
            <a:avLst/>
            <a:gdLst>
              <a:gd name="connsiteX0" fmla="*/ 0 w 1466731"/>
              <a:gd name="connsiteY0" fmla="*/ 0 h 733190"/>
              <a:gd name="connsiteX1" fmla="*/ 1466731 w 1466731"/>
              <a:gd name="connsiteY1" fmla="*/ 0 h 733190"/>
              <a:gd name="connsiteX2" fmla="*/ 1466731 w 1466731"/>
              <a:gd name="connsiteY2" fmla="*/ 733190 h 733190"/>
              <a:gd name="connsiteX3" fmla="*/ 0 w 1466731"/>
              <a:gd name="connsiteY3" fmla="*/ 733190 h 733190"/>
              <a:gd name="connsiteX4" fmla="*/ 0 w 1466731"/>
              <a:gd name="connsiteY4" fmla="*/ 0 h 73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731" h="733190">
                <a:moveTo>
                  <a:pt x="0" y="0"/>
                </a:moveTo>
                <a:lnTo>
                  <a:pt x="1466731" y="0"/>
                </a:lnTo>
                <a:lnTo>
                  <a:pt x="1466731" y="733190"/>
                </a:lnTo>
                <a:lnTo>
                  <a:pt x="0" y="7331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Expert in your field</a:t>
            </a:r>
            <a:endParaRPr lang="en-US" sz="1800" kern="1200" dirty="0"/>
          </a:p>
        </p:txBody>
      </p:sp>
      <p:sp>
        <p:nvSpPr>
          <p:cNvPr id="14" name="Shape 13"/>
          <p:cNvSpPr/>
          <p:nvPr/>
        </p:nvSpPr>
        <p:spPr>
          <a:xfrm>
            <a:off x="6831407" y="2201774"/>
            <a:ext cx="2639521" cy="2639922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7417802" y="3163640"/>
            <a:ext cx="1466731" cy="733190"/>
          </a:xfrm>
          <a:custGeom>
            <a:avLst/>
            <a:gdLst>
              <a:gd name="connsiteX0" fmla="*/ 0 w 1466731"/>
              <a:gd name="connsiteY0" fmla="*/ 0 h 733190"/>
              <a:gd name="connsiteX1" fmla="*/ 1466731 w 1466731"/>
              <a:gd name="connsiteY1" fmla="*/ 0 h 733190"/>
              <a:gd name="connsiteX2" fmla="*/ 1466731 w 1466731"/>
              <a:gd name="connsiteY2" fmla="*/ 733190 h 733190"/>
              <a:gd name="connsiteX3" fmla="*/ 0 w 1466731"/>
              <a:gd name="connsiteY3" fmla="*/ 733190 h 733190"/>
              <a:gd name="connsiteX4" fmla="*/ 0 w 1466731"/>
              <a:gd name="connsiteY4" fmla="*/ 0 h 73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731" h="733190">
                <a:moveTo>
                  <a:pt x="0" y="0"/>
                </a:moveTo>
                <a:lnTo>
                  <a:pt x="1466731" y="0"/>
                </a:lnTo>
                <a:lnTo>
                  <a:pt x="1466731" y="733190"/>
                </a:lnTo>
                <a:lnTo>
                  <a:pt x="0" y="7331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smtClean="0"/>
              <a:t>In charge of your judging area</a:t>
            </a:r>
            <a:endParaRPr lang="en-US" sz="1800" kern="1200"/>
          </a:p>
        </p:txBody>
      </p:sp>
      <p:sp>
        <p:nvSpPr>
          <p:cNvPr id="16" name="Block Arc 15"/>
          <p:cNvSpPr/>
          <p:nvPr/>
        </p:nvSpPr>
        <p:spPr>
          <a:xfrm>
            <a:off x="7752389" y="3900121"/>
            <a:ext cx="2267757" cy="2268666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 16"/>
          <p:cNvSpPr/>
          <p:nvPr/>
        </p:nvSpPr>
        <p:spPr>
          <a:xfrm>
            <a:off x="8151415" y="4691440"/>
            <a:ext cx="1466731" cy="733190"/>
          </a:xfrm>
          <a:custGeom>
            <a:avLst/>
            <a:gdLst>
              <a:gd name="connsiteX0" fmla="*/ 0 w 1466731"/>
              <a:gd name="connsiteY0" fmla="*/ 0 h 733190"/>
              <a:gd name="connsiteX1" fmla="*/ 1466731 w 1466731"/>
              <a:gd name="connsiteY1" fmla="*/ 0 h 733190"/>
              <a:gd name="connsiteX2" fmla="*/ 1466731 w 1466731"/>
              <a:gd name="connsiteY2" fmla="*/ 733190 h 733190"/>
              <a:gd name="connsiteX3" fmla="*/ 0 w 1466731"/>
              <a:gd name="connsiteY3" fmla="*/ 733190 h 733190"/>
              <a:gd name="connsiteX4" fmla="*/ 0 w 1466731"/>
              <a:gd name="connsiteY4" fmla="*/ 0 h 73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731" h="733190">
                <a:moveTo>
                  <a:pt x="0" y="0"/>
                </a:moveTo>
                <a:lnTo>
                  <a:pt x="1466731" y="0"/>
                </a:lnTo>
                <a:lnTo>
                  <a:pt x="1466731" y="733190"/>
                </a:lnTo>
                <a:lnTo>
                  <a:pt x="0" y="7331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smtClean="0"/>
              <a:t>Face to face interaction </a:t>
            </a:r>
            <a:endParaRPr lang="en-US" sz="1800" kern="1200"/>
          </a:p>
        </p:txBody>
      </p:sp>
    </p:spTree>
    <p:extLst>
      <p:ext uri="{BB962C8B-B14F-4D97-AF65-F5344CB8AC3E}">
        <p14:creationId xmlns:p14="http://schemas.microsoft.com/office/powerpoint/2010/main" val="21838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258969"/>
              </p:ext>
            </p:extLst>
          </p:nvPr>
        </p:nvGraphicFramePr>
        <p:xfrm>
          <a:off x="514065" y="688488"/>
          <a:ext cx="3962401" cy="2259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46" y="3330052"/>
            <a:ext cx="4345698" cy="2037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Oval 11"/>
          <p:cNvSpPr/>
          <p:nvPr/>
        </p:nvSpPr>
        <p:spPr>
          <a:xfrm>
            <a:off x="9657322" y="265447"/>
            <a:ext cx="2171343" cy="2171744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9729417" y="337851"/>
            <a:ext cx="2027152" cy="2026936"/>
          </a:xfrm>
          <a:custGeom>
            <a:avLst/>
            <a:gdLst>
              <a:gd name="connsiteX0" fmla="*/ 0 w 2027152"/>
              <a:gd name="connsiteY0" fmla="*/ 1013468 h 2026936"/>
              <a:gd name="connsiteX1" fmla="*/ 1013576 w 2027152"/>
              <a:gd name="connsiteY1" fmla="*/ 0 h 2026936"/>
              <a:gd name="connsiteX2" fmla="*/ 2027152 w 2027152"/>
              <a:gd name="connsiteY2" fmla="*/ 1013468 h 2026936"/>
              <a:gd name="connsiteX3" fmla="*/ 1013576 w 2027152"/>
              <a:gd name="connsiteY3" fmla="*/ 2026936 h 2026936"/>
              <a:gd name="connsiteX4" fmla="*/ 0 w 2027152"/>
              <a:gd name="connsiteY4" fmla="*/ 1013468 h 202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7152" h="2026936">
                <a:moveTo>
                  <a:pt x="0" y="1013468"/>
                </a:moveTo>
                <a:cubicBezTo>
                  <a:pt x="0" y="453745"/>
                  <a:pt x="453793" y="0"/>
                  <a:pt x="1013576" y="0"/>
                </a:cubicBezTo>
                <a:cubicBezTo>
                  <a:pt x="1573359" y="0"/>
                  <a:pt x="2027152" y="453745"/>
                  <a:pt x="2027152" y="1013468"/>
                </a:cubicBezTo>
                <a:cubicBezTo>
                  <a:pt x="2027152" y="1573191"/>
                  <a:pt x="1573359" y="2026936"/>
                  <a:pt x="1013576" y="2026936"/>
                </a:cubicBezTo>
                <a:cubicBezTo>
                  <a:pt x="453793" y="2026936"/>
                  <a:pt x="0" y="1573191"/>
                  <a:pt x="0" y="101346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9005" tIns="318827" rIns="319005" bIns="318827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>
                <a:solidFill>
                  <a:schemeClr val="bg1"/>
                </a:solidFill>
              </a:rPr>
              <a:t>Increases</a:t>
            </a:r>
            <a:r>
              <a:rPr lang="en-US" sz="2300" kern="1200" dirty="0" smtClean="0"/>
              <a:t> </a:t>
            </a:r>
            <a:r>
              <a:rPr lang="en-US" sz="2300" dirty="0">
                <a:solidFill>
                  <a:schemeClr val="bg1"/>
                </a:solidFill>
              </a:rPr>
              <a:t>l</a:t>
            </a:r>
            <a:r>
              <a:rPr lang="en-US" sz="2300" kern="1200" dirty="0" smtClean="0">
                <a:solidFill>
                  <a:schemeClr val="bg1"/>
                </a:solidFill>
              </a:rPr>
              <a:t>istening skills </a:t>
            </a:r>
            <a:endParaRPr lang="en-US" sz="2300" kern="1200" dirty="0">
              <a:solidFill>
                <a:schemeClr val="bg1"/>
              </a:solidFill>
            </a:endParaRPr>
          </a:p>
        </p:txBody>
      </p:sp>
      <p:sp>
        <p:nvSpPr>
          <p:cNvPr id="14" name="Teardrop 13"/>
          <p:cNvSpPr/>
          <p:nvPr/>
        </p:nvSpPr>
        <p:spPr>
          <a:xfrm>
            <a:off x="7391097" y="2246995"/>
            <a:ext cx="2166113" cy="2166113"/>
          </a:xfrm>
          <a:prstGeom prst="teardrop">
            <a:avLst>
              <a:gd name="adj" fmla="val 1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-92479"/>
              <a:satOff val="-4220"/>
              <a:lumOff val="13167"/>
              <a:alphaOff val="0"/>
            </a:schemeClr>
          </a:fillRef>
          <a:effectRef idx="2">
            <a:schemeClr val="accent1">
              <a:shade val="80000"/>
              <a:hueOff val="-92479"/>
              <a:satOff val="-4220"/>
              <a:lumOff val="13167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7460577" y="2321908"/>
            <a:ext cx="2027152" cy="2026936"/>
          </a:xfrm>
          <a:custGeom>
            <a:avLst/>
            <a:gdLst>
              <a:gd name="connsiteX0" fmla="*/ 0 w 2027152"/>
              <a:gd name="connsiteY0" fmla="*/ 1013468 h 2026936"/>
              <a:gd name="connsiteX1" fmla="*/ 1013576 w 2027152"/>
              <a:gd name="connsiteY1" fmla="*/ 0 h 2026936"/>
              <a:gd name="connsiteX2" fmla="*/ 2027152 w 2027152"/>
              <a:gd name="connsiteY2" fmla="*/ 1013468 h 2026936"/>
              <a:gd name="connsiteX3" fmla="*/ 1013576 w 2027152"/>
              <a:gd name="connsiteY3" fmla="*/ 2026936 h 2026936"/>
              <a:gd name="connsiteX4" fmla="*/ 0 w 2027152"/>
              <a:gd name="connsiteY4" fmla="*/ 1013468 h 202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7152" h="2026936">
                <a:moveTo>
                  <a:pt x="0" y="1013468"/>
                </a:moveTo>
                <a:cubicBezTo>
                  <a:pt x="0" y="453745"/>
                  <a:pt x="453793" y="0"/>
                  <a:pt x="1013576" y="0"/>
                </a:cubicBezTo>
                <a:cubicBezTo>
                  <a:pt x="1573359" y="0"/>
                  <a:pt x="2027152" y="453745"/>
                  <a:pt x="2027152" y="1013468"/>
                </a:cubicBezTo>
                <a:cubicBezTo>
                  <a:pt x="2027152" y="1573191"/>
                  <a:pt x="1573359" y="2026936"/>
                  <a:pt x="1013576" y="2026936"/>
                </a:cubicBezTo>
                <a:cubicBezTo>
                  <a:pt x="453793" y="2026936"/>
                  <a:pt x="0" y="1573191"/>
                  <a:pt x="0" y="101346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shade val="80000"/>
              <a:hueOff val="-92479"/>
              <a:satOff val="-4220"/>
              <a:lumOff val="1316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9005" tIns="318827" rIns="319005" bIns="318827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 smtClean="0">
                <a:solidFill>
                  <a:schemeClr val="bg1"/>
                </a:solidFill>
              </a:rPr>
              <a:t>Providing q</a:t>
            </a:r>
            <a:r>
              <a:rPr lang="en-US" sz="2300" kern="1200" dirty="0" smtClean="0">
                <a:solidFill>
                  <a:schemeClr val="bg1"/>
                </a:solidFill>
              </a:rPr>
              <a:t>uality</a:t>
            </a:r>
            <a:r>
              <a:rPr lang="en-US" sz="2300" kern="1200" dirty="0" smtClean="0"/>
              <a:t> written </a:t>
            </a:r>
            <a:r>
              <a:rPr lang="en-US" sz="2300" dirty="0" smtClean="0">
                <a:solidFill>
                  <a:schemeClr val="bg1"/>
                </a:solidFill>
              </a:rPr>
              <a:t>f</a:t>
            </a:r>
            <a:r>
              <a:rPr lang="en-US" sz="2300" kern="1200" dirty="0" smtClean="0">
                <a:solidFill>
                  <a:schemeClr val="bg1"/>
                </a:solidFill>
              </a:rPr>
              <a:t>eedback</a:t>
            </a:r>
            <a:endParaRPr lang="en-US" sz="2300" kern="1200" dirty="0">
              <a:solidFill>
                <a:schemeClr val="bg1"/>
              </a:solidFill>
            </a:endParaRPr>
          </a:p>
        </p:txBody>
      </p:sp>
      <p:sp>
        <p:nvSpPr>
          <p:cNvPr id="16" name="Teardrop 15"/>
          <p:cNvSpPr/>
          <p:nvPr/>
        </p:nvSpPr>
        <p:spPr>
          <a:xfrm rot="390059">
            <a:off x="5191740" y="4304494"/>
            <a:ext cx="2166113" cy="2166113"/>
          </a:xfrm>
          <a:prstGeom prst="teardrop">
            <a:avLst>
              <a:gd name="adj" fmla="val 1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-184958"/>
              <a:satOff val="-8440"/>
              <a:lumOff val="26335"/>
              <a:alphaOff val="0"/>
            </a:schemeClr>
          </a:fillRef>
          <a:effectRef idx="2">
            <a:schemeClr val="accent1">
              <a:shade val="80000"/>
              <a:hueOff val="-184958"/>
              <a:satOff val="-8440"/>
              <a:lumOff val="26335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 16"/>
          <p:cNvSpPr/>
          <p:nvPr/>
        </p:nvSpPr>
        <p:spPr>
          <a:xfrm>
            <a:off x="5261220" y="4374385"/>
            <a:ext cx="2027152" cy="2026936"/>
          </a:xfrm>
          <a:custGeom>
            <a:avLst/>
            <a:gdLst>
              <a:gd name="connsiteX0" fmla="*/ 0 w 2027152"/>
              <a:gd name="connsiteY0" fmla="*/ 1013468 h 2026936"/>
              <a:gd name="connsiteX1" fmla="*/ 1013576 w 2027152"/>
              <a:gd name="connsiteY1" fmla="*/ 0 h 2026936"/>
              <a:gd name="connsiteX2" fmla="*/ 2027152 w 2027152"/>
              <a:gd name="connsiteY2" fmla="*/ 1013468 h 2026936"/>
              <a:gd name="connsiteX3" fmla="*/ 1013576 w 2027152"/>
              <a:gd name="connsiteY3" fmla="*/ 2026936 h 2026936"/>
              <a:gd name="connsiteX4" fmla="*/ 0 w 2027152"/>
              <a:gd name="connsiteY4" fmla="*/ 1013468 h 202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7152" h="2026936">
                <a:moveTo>
                  <a:pt x="0" y="1013468"/>
                </a:moveTo>
                <a:cubicBezTo>
                  <a:pt x="0" y="453745"/>
                  <a:pt x="453793" y="0"/>
                  <a:pt x="1013576" y="0"/>
                </a:cubicBezTo>
                <a:cubicBezTo>
                  <a:pt x="1573359" y="0"/>
                  <a:pt x="2027152" y="453745"/>
                  <a:pt x="2027152" y="1013468"/>
                </a:cubicBezTo>
                <a:cubicBezTo>
                  <a:pt x="2027152" y="1573191"/>
                  <a:pt x="1573359" y="2026936"/>
                  <a:pt x="1013576" y="2026936"/>
                </a:cubicBezTo>
                <a:cubicBezTo>
                  <a:pt x="453793" y="2026936"/>
                  <a:pt x="0" y="1573191"/>
                  <a:pt x="0" y="101346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shade val="80000"/>
              <a:hueOff val="-184958"/>
              <a:satOff val="-8440"/>
              <a:lumOff val="2633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9006" tIns="318827" rIns="319004" bIns="318827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>
                <a:solidFill>
                  <a:schemeClr val="bg1"/>
                </a:solidFill>
              </a:rPr>
              <a:t>Interacting with others</a:t>
            </a:r>
            <a:endParaRPr lang="en-US" sz="23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77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3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18932759"/>
              </p:ext>
            </p:extLst>
          </p:nvPr>
        </p:nvGraphicFramePr>
        <p:xfrm>
          <a:off x="609601" y="688489"/>
          <a:ext cx="3657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2" y="2517289"/>
            <a:ext cx="4428038" cy="3632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Freeform 9"/>
          <p:cNvSpPr/>
          <p:nvPr/>
        </p:nvSpPr>
        <p:spPr>
          <a:xfrm>
            <a:off x="7067275" y="776477"/>
            <a:ext cx="3034330" cy="3034330"/>
          </a:xfrm>
          <a:custGeom>
            <a:avLst/>
            <a:gdLst>
              <a:gd name="connsiteX0" fmla="*/ 0 w 3034330"/>
              <a:gd name="connsiteY0" fmla="*/ 1517165 h 3034330"/>
              <a:gd name="connsiteX1" fmla="*/ 1517165 w 3034330"/>
              <a:gd name="connsiteY1" fmla="*/ 0 h 3034330"/>
              <a:gd name="connsiteX2" fmla="*/ 3034330 w 3034330"/>
              <a:gd name="connsiteY2" fmla="*/ 1517165 h 3034330"/>
              <a:gd name="connsiteX3" fmla="*/ 1517165 w 3034330"/>
              <a:gd name="connsiteY3" fmla="*/ 3034330 h 3034330"/>
              <a:gd name="connsiteX4" fmla="*/ 0 w 3034330"/>
              <a:gd name="connsiteY4" fmla="*/ 1517165 h 303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330" h="3034330">
                <a:moveTo>
                  <a:pt x="0" y="1517165"/>
                </a:moveTo>
                <a:cubicBezTo>
                  <a:pt x="0" y="679258"/>
                  <a:pt x="679258" y="0"/>
                  <a:pt x="1517165" y="0"/>
                </a:cubicBezTo>
                <a:cubicBezTo>
                  <a:pt x="2355072" y="0"/>
                  <a:pt x="3034330" y="679258"/>
                  <a:pt x="3034330" y="1517165"/>
                </a:cubicBezTo>
                <a:cubicBezTo>
                  <a:pt x="3034330" y="2355072"/>
                  <a:pt x="2355072" y="3034330"/>
                  <a:pt x="1517165" y="3034330"/>
                </a:cubicBezTo>
                <a:cubicBezTo>
                  <a:pt x="679258" y="3034330"/>
                  <a:pt x="0" y="2355072"/>
                  <a:pt x="0" y="1517165"/>
                </a:cubicBez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scene3d>
            <a:camera prst="obliqueBottomRigh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04577" tIns="531008" rIns="404578" bIns="1137874" numCol="1" spcCol="1270" anchor="ctr" anchorCtr="0">
            <a:noAutofit/>
          </a:bodyPr>
          <a:lstStyle/>
          <a:p>
            <a:pPr lvl="0" algn="ctr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dirty="0" smtClean="0"/>
              <a:t>Opportunity to m</a:t>
            </a:r>
            <a:r>
              <a:rPr lang="en-US" sz="2500" kern="1200" dirty="0" smtClean="0"/>
              <a:t>eet new people</a:t>
            </a:r>
            <a:endParaRPr lang="en-US" sz="25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8162162" y="2672933"/>
            <a:ext cx="3034330" cy="3034330"/>
          </a:xfrm>
          <a:custGeom>
            <a:avLst/>
            <a:gdLst>
              <a:gd name="connsiteX0" fmla="*/ 0 w 3034330"/>
              <a:gd name="connsiteY0" fmla="*/ 1517165 h 3034330"/>
              <a:gd name="connsiteX1" fmla="*/ 1517165 w 3034330"/>
              <a:gd name="connsiteY1" fmla="*/ 0 h 3034330"/>
              <a:gd name="connsiteX2" fmla="*/ 3034330 w 3034330"/>
              <a:gd name="connsiteY2" fmla="*/ 1517165 h 3034330"/>
              <a:gd name="connsiteX3" fmla="*/ 1517165 w 3034330"/>
              <a:gd name="connsiteY3" fmla="*/ 3034330 h 3034330"/>
              <a:gd name="connsiteX4" fmla="*/ 0 w 3034330"/>
              <a:gd name="connsiteY4" fmla="*/ 1517165 h 303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330" h="3034330">
                <a:moveTo>
                  <a:pt x="0" y="1517165"/>
                </a:moveTo>
                <a:cubicBezTo>
                  <a:pt x="0" y="679258"/>
                  <a:pt x="679258" y="0"/>
                  <a:pt x="1517165" y="0"/>
                </a:cubicBezTo>
                <a:cubicBezTo>
                  <a:pt x="2355072" y="0"/>
                  <a:pt x="3034330" y="679258"/>
                  <a:pt x="3034330" y="1517165"/>
                </a:cubicBezTo>
                <a:cubicBezTo>
                  <a:pt x="3034330" y="2355072"/>
                  <a:pt x="2355072" y="3034330"/>
                  <a:pt x="1517165" y="3034330"/>
                </a:cubicBezTo>
                <a:cubicBezTo>
                  <a:pt x="679258" y="3034330"/>
                  <a:pt x="0" y="2355072"/>
                  <a:pt x="0" y="151716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scene3d>
            <a:camera prst="obliqueBottomRigh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928000" tIns="783869" rIns="285732" bIns="581580" numCol="1" spcCol="1270" anchor="ctr" anchorCtr="0">
            <a:noAutofit/>
          </a:bodyPr>
          <a:lstStyle/>
          <a:p>
            <a:pPr lvl="0" algn="ctr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dirty="0" smtClean="0"/>
              <a:t>Form business </a:t>
            </a:r>
            <a:r>
              <a:rPr lang="en-US" sz="2500" kern="1200" dirty="0" smtClean="0"/>
              <a:t>relationships with other judges</a:t>
            </a:r>
            <a:endParaRPr lang="en-US" sz="25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5972387" y="2686588"/>
            <a:ext cx="3034330" cy="3034330"/>
          </a:xfrm>
          <a:custGeom>
            <a:avLst/>
            <a:gdLst>
              <a:gd name="connsiteX0" fmla="*/ 0 w 3034330"/>
              <a:gd name="connsiteY0" fmla="*/ 1517165 h 3034330"/>
              <a:gd name="connsiteX1" fmla="*/ 1517165 w 3034330"/>
              <a:gd name="connsiteY1" fmla="*/ 0 h 3034330"/>
              <a:gd name="connsiteX2" fmla="*/ 3034330 w 3034330"/>
              <a:gd name="connsiteY2" fmla="*/ 1517165 h 3034330"/>
              <a:gd name="connsiteX3" fmla="*/ 1517165 w 3034330"/>
              <a:gd name="connsiteY3" fmla="*/ 3034330 h 3034330"/>
              <a:gd name="connsiteX4" fmla="*/ 0 w 3034330"/>
              <a:gd name="connsiteY4" fmla="*/ 1517165 h 303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330" h="3034330">
                <a:moveTo>
                  <a:pt x="0" y="1517165"/>
                </a:moveTo>
                <a:cubicBezTo>
                  <a:pt x="0" y="679258"/>
                  <a:pt x="679258" y="0"/>
                  <a:pt x="1517165" y="0"/>
                </a:cubicBezTo>
                <a:cubicBezTo>
                  <a:pt x="2355072" y="0"/>
                  <a:pt x="3034330" y="679258"/>
                  <a:pt x="3034330" y="1517165"/>
                </a:cubicBezTo>
                <a:cubicBezTo>
                  <a:pt x="3034330" y="2355072"/>
                  <a:pt x="2355072" y="3034330"/>
                  <a:pt x="1517165" y="3034330"/>
                </a:cubicBezTo>
                <a:cubicBezTo>
                  <a:pt x="679258" y="3034330"/>
                  <a:pt x="0" y="2355072"/>
                  <a:pt x="0" y="1517165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scene3d>
            <a:camera prst="obliqueBottomRigh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85733" tIns="783869" rIns="927999" bIns="581580" numCol="1" spcCol="1270" anchor="ctr" anchorCtr="0">
            <a:noAutofit/>
          </a:bodyPr>
          <a:lstStyle/>
          <a:p>
            <a:pPr lvl="0" algn="ctr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smtClean="0"/>
              <a:t>Build mentor relationships with presenters </a:t>
            </a:r>
            <a:endParaRPr lang="en-US" sz="2500" kern="1200"/>
          </a:p>
        </p:txBody>
      </p:sp>
    </p:spTree>
    <p:extLst>
      <p:ext uri="{BB962C8B-B14F-4D97-AF65-F5344CB8AC3E}">
        <p14:creationId xmlns:p14="http://schemas.microsoft.com/office/powerpoint/2010/main" val="593439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Blue-Tan Gradient presentation (widescreen)</Template>
  <TotalTime>0</TotalTime>
  <Words>314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Franklin Gothic Medium</vt:lpstr>
      <vt:lpstr>Blue Tan Gradient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2017-03-09T19:20:27Z</dcterms:created>
  <dcterms:modified xsi:type="dcterms:W3CDTF">2017-03-14T20:10:35Z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